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5388" autoAdjust="0"/>
  </p:normalViewPr>
  <p:slideViewPr>
    <p:cSldViewPr snapToGrid="0" snapToObjects="1">
      <p:cViewPr varScale="1">
        <p:scale>
          <a:sx n="41" d="100"/>
          <a:sy n="41" d="100"/>
        </p:scale>
        <p:origin x="948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Entrega dinâmica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Aprenda a infundir energia na sua entrega para deixar uma impressão duradoura</a:t>
            </a:r>
          </a:p>
          <a:p>
            <a:pPr rtl="0"/>
            <a:r>
              <a:rPr lang="pt-BR" dirty="0"/>
              <a:t>Um dos objetivos de uma comunicação eficaz é motivar seu público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1677533"/>
              </p:ext>
            </p:extLst>
          </p:nvPr>
        </p:nvGraphicFramePr>
        <p:xfrm>
          <a:off x="5087938" y="2332038"/>
          <a:ext cx="6345236" cy="39471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Métrica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Meta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Participação do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Nº de participantes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Duração do compromisso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Minutos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Interação de P e 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Nº de perguntas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Comentários positivos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Taxa de retenção de informações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noProof="0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Dicas e conclusões finais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Prática consistente</a:t>
            </a:r>
          </a:p>
          <a:p>
            <a:pPr lvl="1" rtl="0"/>
            <a:r>
              <a:rPr lang="pt-BR" dirty="0"/>
              <a:t>Fortaleça sua familiaridade</a:t>
            </a:r>
          </a:p>
          <a:p>
            <a:pPr rtl="0"/>
            <a:r>
              <a:rPr lang="pt-BR" dirty="0"/>
              <a:t>Refine o estilo da entrega</a:t>
            </a:r>
          </a:p>
          <a:p>
            <a:pPr lvl="1" rtl="0"/>
            <a:r>
              <a:rPr lang="pt-BR" dirty="0"/>
              <a:t>Ritmo, tom e ênfase</a:t>
            </a:r>
          </a:p>
          <a:p>
            <a:pPr rtl="0"/>
            <a:r>
              <a:rPr lang="pt-BR" dirty="0"/>
              <a:t>Intervalo e transições</a:t>
            </a:r>
          </a:p>
          <a:p>
            <a:pPr lvl="1" rtl="0"/>
            <a:r>
              <a:rPr lang="pt-BR" dirty="0"/>
              <a:t>Busque uma apresentação perfeita e profissional</a:t>
            </a:r>
          </a:p>
          <a:p>
            <a:pPr rtl="0"/>
            <a:r>
              <a:rPr lang="pt-BR" dirty="0"/>
              <a:t>Audiência de prática</a:t>
            </a:r>
          </a:p>
          <a:p>
            <a:pPr lvl="1" rtl="0"/>
            <a:r>
              <a:rPr lang="pt-BR" dirty="0"/>
              <a:t>Peça aos colegas que ouçam e forneçam feedbacks</a:t>
            </a:r>
          </a:p>
        </p:txBody>
      </p:sp>
      <p:sp>
        <p:nvSpPr>
          <p:cNvPr id="13" name="Espaço Reservado para Conteúdo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Busque feedbacks</a:t>
            </a:r>
          </a:p>
          <a:p>
            <a:pPr rtl="0"/>
            <a:r>
              <a:rPr lang="pt-BR" dirty="0"/>
              <a:t>Reflita sobre o desempenho</a:t>
            </a:r>
          </a:p>
          <a:p>
            <a:pPr rtl="0"/>
            <a:r>
              <a:rPr lang="pt-BR" dirty="0"/>
              <a:t>Explore novas técnicas</a:t>
            </a:r>
          </a:p>
          <a:p>
            <a:pPr rtl="0"/>
            <a:r>
              <a:rPr lang="pt-BR" dirty="0"/>
              <a:t>Defina metas pessoais</a:t>
            </a:r>
          </a:p>
          <a:p>
            <a:pPr rtl="0"/>
            <a:r>
              <a:rPr lang="pt-BR" dirty="0"/>
              <a:t>Iterar e adaptar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Métricas de participação de fala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71806314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971109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288868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288459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Fator de 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Meta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Alcançado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Interação com 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Retenção de conhecimento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Pesquisas pós-apresentação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Classificação média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Taxa de referência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Oportunidades de colaboração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Nº de 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rtl="0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Brita Tamm</a:t>
            </a:r>
          </a:p>
          <a:p>
            <a:pPr rtl="0"/>
            <a:r>
              <a:rPr lang="pt-BR"/>
              <a:t>502-555-0152</a:t>
            </a:r>
          </a:p>
          <a:p>
            <a:pPr rtl="0"/>
            <a:r>
              <a:rPr lang="pt-BR"/>
              <a:t>brita@firstupconsultants.com </a:t>
            </a:r>
          </a:p>
          <a:p>
            <a:pPr rtl="0"/>
            <a:r>
              <a:rPr lang="pt-BR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Criando confiança</a:t>
            </a:r>
          </a:p>
          <a:p>
            <a:pPr rtl="0"/>
            <a:r>
              <a:rPr lang="pt-BR" dirty="0"/>
              <a:t>Envolvendo o público</a:t>
            </a:r>
          </a:p>
          <a:p>
            <a:pPr rtl="0"/>
            <a:r>
              <a:rPr lang="pt-BR" dirty="0"/>
              <a:t>Recursos visuais</a:t>
            </a:r>
          </a:p>
          <a:p>
            <a:pPr rtl="0"/>
            <a:r>
              <a:rPr lang="pt-BR" dirty="0"/>
              <a:t>Dicas e conclusões finais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 poder da </a:t>
            </a:r>
            <a:br>
              <a:rPr lang="pt-BR"/>
            </a:br>
            <a:r>
              <a:rPr lang="pt-BR"/>
              <a:t>comunicação</a:t>
            </a:r>
          </a:p>
        </p:txBody>
      </p:sp>
      <p:pic>
        <p:nvPicPr>
          <p:cNvPr id="7" name="Espaço Reservado para Imagem 6" descr="Uma pessoa em pé na frente de um quadro de comunicações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Superando o nervosismo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Estratégias para aumentar a confiança</a:t>
            </a:r>
          </a:p>
        </p:txBody>
      </p:sp>
      <p:pic>
        <p:nvPicPr>
          <p:cNvPr id="6" name="Espaço Reservado para Imagem 5" descr="Uma pessoa segurando um microfone e em pé na frente de um grupo de pessoas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Envolvendo o público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851869" cy="349769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Faça contato visual com seu público para criar uma sensação de intimidade e envolvimento</a:t>
            </a:r>
          </a:p>
          <a:p>
            <a:pPr rtl="0"/>
            <a:r>
              <a:rPr lang="pt-BR" dirty="0"/>
              <a:t>Inclua histórias que possam ser relacionadas em sua apresentação usando narrativas que tornem sua mensagem memorável e impactante</a:t>
            </a:r>
          </a:p>
          <a:p>
            <a:pPr rtl="0"/>
            <a:r>
              <a:rPr lang="pt-BR" dirty="0"/>
              <a:t>Incentive perguntas e forneça respostas cuidadosas para aprimorar a participação do público</a:t>
            </a:r>
          </a:p>
          <a:p>
            <a:pPr rtl="0"/>
            <a:r>
              <a:rPr lang="pt-BR" dirty="0"/>
              <a:t>Use votações ou pesquisas ao vivo para coletar opiniões do público, promovendo o envolvimento e garantindo que o público se sinta envolvido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5380082" cy="25202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Seleção de recursos visuais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Aprimorando sua 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Técnicas eficazes de entrega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439886" cy="372033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Essa é uma ferramenta poderosa para falar em público. Envolve variação de timbre, tom e volume para transmitir emoção, enfatizar pontos e manter o interesse. </a:t>
            </a:r>
          </a:p>
          <a:p>
            <a:pPr lvl="1" rtl="0"/>
            <a:r>
              <a:rPr lang="pt-BR" dirty="0"/>
              <a:t>Variação do tom</a:t>
            </a:r>
          </a:p>
          <a:p>
            <a:pPr lvl="1" rtl="0"/>
            <a:r>
              <a:rPr lang="pt-BR" dirty="0"/>
              <a:t>Inflexão do tom</a:t>
            </a:r>
          </a:p>
          <a:p>
            <a:pPr lvl="1" rtl="0"/>
            <a:r>
              <a:rPr lang="pt-BR" dirty="0"/>
              <a:t>Controle de volume</a:t>
            </a:r>
          </a:p>
        </p:txBody>
      </p:sp>
      <p:sp>
        <p:nvSpPr>
          <p:cNvPr id="17" name="Espaço Reservado para Conteúdo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621612" cy="372033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Uma linguagem corporal eficaz aprimora sua mensagem, tornando-a mais impactante e memorável.</a:t>
            </a:r>
          </a:p>
          <a:p>
            <a:pPr lvl="1" rtl="0"/>
            <a:r>
              <a:rPr lang="pt-BR" dirty="0"/>
              <a:t>Contato visual significativo</a:t>
            </a:r>
          </a:p>
          <a:p>
            <a:pPr lvl="1" rtl="0"/>
            <a:r>
              <a:rPr lang="pt-BR" dirty="0"/>
              <a:t>Gestos intencionais</a:t>
            </a:r>
          </a:p>
          <a:p>
            <a:pPr lvl="1" rtl="0"/>
            <a:r>
              <a:rPr lang="pt-BR" dirty="0"/>
              <a:t>Manter uma boa postura</a:t>
            </a:r>
          </a:p>
          <a:p>
            <a:pPr lvl="1" rtl="0"/>
            <a:r>
              <a:rPr lang="pt-BR" dirty="0"/>
              <a:t>Controle suas expressões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Navegando em sessões de P e R</a:t>
            </a:r>
          </a:p>
        </p:txBody>
      </p:sp>
      <p:sp>
        <p:nvSpPr>
          <p:cNvPr id="14" name="Espaço Reservado para Conteúdo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763962" cy="414337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Mantendo a compostura durante a sessão de perguntas </a:t>
            </a:r>
            <a:br>
              <a:rPr lang="pt-BR" dirty="0"/>
            </a:br>
            <a:r>
              <a:rPr lang="pt-BR" dirty="0"/>
              <a:t>e respostas é essencial para projetar confiança e autoridade. Considere as seguintes dicas para manter a compostura:</a:t>
            </a:r>
          </a:p>
          <a:p>
            <a:pPr rtl="0"/>
            <a:r>
              <a:rPr lang="pt-BR" dirty="0"/>
              <a:t>Fique tranquilo</a:t>
            </a:r>
          </a:p>
          <a:p>
            <a:pPr rtl="0"/>
            <a:r>
              <a:rPr lang="pt-BR" dirty="0"/>
              <a:t>Ouça ativamente</a:t>
            </a:r>
          </a:p>
          <a:p>
            <a:pPr rtl="0"/>
            <a:r>
              <a:rPr lang="pt-BR" dirty="0"/>
              <a:t>Pause e reflita</a:t>
            </a:r>
          </a:p>
          <a:p>
            <a:pPr rtl="0"/>
            <a:r>
              <a:rPr lang="pt-BR" dirty="0"/>
              <a:t>Mantenha contato visual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4207904" cy="414337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Conheça seu material com antecedência </a:t>
            </a:r>
          </a:p>
          <a:p>
            <a:pPr rtl="0"/>
            <a:r>
              <a:rPr lang="pt-BR" dirty="0"/>
              <a:t>Preveja perguntas comuns </a:t>
            </a:r>
          </a:p>
          <a:p>
            <a:pPr rtl="0"/>
            <a:r>
              <a:rPr lang="pt-BR" dirty="0"/>
              <a:t>Ensaie suas respostas</a:t>
            </a:r>
          </a:p>
        </p:txBody>
      </p:sp>
      <p:pic>
        <p:nvPicPr>
          <p:cNvPr id="10" name="Espaço Reservado para Imagem 9" descr="Uma pessoa usando um terno azul e fones de ouvido apontando para um computado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Impacto da fala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Sua capacidade de se comunicar efetivamente deixará um impacto duradouro no seu público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A comunicação eficaz envolve não apenas a entrega de uma mensagem, mas também a ressonância com as experiências, os valores e as emoções de quem está ouvindo </a:t>
            </a:r>
          </a:p>
        </p:txBody>
      </p:sp>
      <p:pic>
        <p:nvPicPr>
          <p:cNvPr id="7" name="Espaço Reservado para Imagem 6" descr="Uma pessoa usando óculos e vestindo uma camisa azul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{A2D61D58-D6AA-4C7D-BD4F-69468A5B335E}tf78438558_win32</Template>
  <TotalTime>1</TotalTime>
  <Words>465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Personalizado</vt:lpstr>
      <vt:lpstr>TESTE</vt:lpstr>
      <vt:lpstr>agenda</vt:lpstr>
      <vt:lpstr>O poder da  comunicação</vt:lpstr>
      <vt:lpstr>Superando o nervosismo</vt:lpstr>
      <vt:lpstr>Envolvendo o público</vt:lpstr>
      <vt:lpstr>Seleção de recursos visuais</vt:lpstr>
      <vt:lpstr>Técnicas eficazes de entrega</vt:lpstr>
      <vt:lpstr>Navegando em sessões de P e R</vt:lpstr>
      <vt:lpstr>Impacto da fala</vt:lpstr>
      <vt:lpstr>Entrega dinâmica</vt:lpstr>
      <vt:lpstr>Dicas e conclusões finais</vt:lpstr>
      <vt:lpstr>Métricas de participação de fala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Billy Pistolinha</dc:creator>
  <cp:lastModifiedBy>Billy Pistolinha</cp:lastModifiedBy>
  <cp:revision>3</cp:revision>
  <dcterms:created xsi:type="dcterms:W3CDTF">2024-07-10T21:11:18Z</dcterms:created>
  <dcterms:modified xsi:type="dcterms:W3CDTF">2024-07-10T21:12:41Z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