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40D25F-6154-4B93-AC96-BB30FC0239DB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&lt;date/time&gt;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&lt;footer&gt;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5B5F2C0-20FA-4D32-9769-24CA281015D5}" type="slidenum">
              <a:rPr b="0" lang="pt-BR" sz="1400" spc="-1" strike="noStrike">
                <a:latin typeface="Arial"/>
              </a:rPr>
              <a:t>&lt;number&gt;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00000" cy="121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Sobre Mim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96000" y="720000"/>
            <a:ext cx="1584720" cy="211320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720000" y="3240000"/>
            <a:ext cx="8856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800" spc="-1" strike="noStrike">
                <a:latin typeface="Arial"/>
              </a:rPr>
              <a:t>Sou graduado em Estatística pela UFAM</a:t>
            </a:r>
            <a:br/>
            <a:r>
              <a:rPr b="0" lang="en-US" sz="1800" spc="-1" strike="noStrike">
                <a:latin typeface="Arial"/>
              </a:rPr>
              <a:t>Mestre em Estatística pela UFMG</a:t>
            </a:r>
            <a:br/>
            <a:r>
              <a:rPr b="0" lang="en-US" sz="1800" spc="-1" strike="noStrike">
                <a:latin typeface="Arial"/>
              </a:rPr>
              <a:t>Doutorando em Estatística pela UFAM</a:t>
            </a:r>
            <a:br/>
            <a:r>
              <a:rPr b="0" lang="en-US" sz="1800" spc="-1" strike="noStrike">
                <a:latin typeface="Arial"/>
              </a:rPr>
              <a:t>	</a:t>
            </a:r>
            <a:br/>
            <a:r>
              <a:rPr b="0" lang="en-US" sz="1800" spc="-1" strike="noStrike">
                <a:latin typeface="Arial"/>
              </a:rPr>
              <a:t>Trabalhei 9 meses como cientista de dados A3Data trabalhando com </a:t>
            </a:r>
            <a:r>
              <a:rPr b="0" lang="en-US" sz="1800" spc="-1" strike="noStrike">
                <a:latin typeface="Arial"/>
              </a:rPr>
              <a:t>os seguintes projetos: modelos de predição de churn, modelos de </a:t>
            </a:r>
            <a:r>
              <a:rPr b="0" lang="en-US" sz="1800" spc="-1" strike="noStrike">
                <a:latin typeface="Arial"/>
              </a:rPr>
              <a:t>análise de sobrevivência de churn e LTV.</a:t>
            </a:r>
            <a:br/>
            <a:br/>
            <a:r>
              <a:rPr b="0" lang="en-US" sz="1800" spc="-1" strike="noStrike">
                <a:latin typeface="Arial"/>
              </a:rPr>
              <a:t>Atualmente sou cientista de dados do Instituto de pesquisa eldorado </a:t>
            </a:r>
            <a:r>
              <a:rPr b="0" lang="en-US" sz="1800" spc="-1" strike="noStrike">
                <a:latin typeface="Arial"/>
              </a:rPr>
              <a:t>trabalhando com os seguintes projetos: modelos de predição de churn </a:t>
            </a:r>
            <a:r>
              <a:rPr b="0" lang="en-US" sz="1800" spc="-1" strike="noStrike">
                <a:latin typeface="Arial"/>
              </a:rPr>
              <a:t>de aparelhos eletrônicos,  modelo de detecção de fraude e sistema de </a:t>
            </a:r>
            <a:r>
              <a:rPr b="0" lang="en-US" sz="1800" spc="-1" strike="noStrike">
                <a:latin typeface="Arial"/>
              </a:rPr>
              <a:t>recomendação.</a:t>
            </a:r>
            <a:br/>
            <a:br/>
            <a:r>
              <a:rPr b="0" lang="en-US" sz="1800" spc="-1" strike="noStrike">
                <a:latin typeface="Arial"/>
              </a:rPr>
              <a:t>Experiência com AWS e Google Cloud </a:t>
            </a:r>
            <a:br/>
            <a:br/>
            <a:endParaRPr b="0" lang="pt-BR" sz="18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168000" y="1512000"/>
            <a:ext cx="4895640" cy="156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2200" spc="-1" strike="noStrike">
                <a:latin typeface="Arial"/>
              </a:rPr>
              <a:t>Meu nome é Caio Balieiro</a:t>
            </a:r>
            <a:br/>
            <a:r>
              <a:rPr b="0" lang="en-US" sz="2200" spc="-1" strike="noStrike">
                <a:latin typeface="Arial"/>
              </a:rPr>
              <a:t>Tenho 27 anos</a:t>
            </a:r>
            <a:br/>
            <a:br/>
            <a:br/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2024-03-11T00:08:09Z</dcterms:created>
  <dc:creator/>
  <dc:description/>
  <dc:language>pt-BR</dc:language>
  <cp:lastModifiedBy/>
  <dcterms:modified xsi:type="dcterms:W3CDTF">2024-03-11T00:18:09Z</dcterms:modified>
  <cp:revision>2</cp:revision>
  <dc:subject/>
  <dc:title>Blueprint Plans</dc:title>
</cp:coreProperties>
</file>