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841"/>
    <a:srgbClr val="3A4750"/>
    <a:srgbClr val="D6E6F2"/>
    <a:srgbClr val="EEEEEE"/>
    <a:srgbClr val="F6C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C8A18-8116-4736-B4B8-54CD6C3C5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202311-18E0-4962-A707-70EAF6025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CB0503-0700-4B3F-9E63-FB2EA9CC8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47A-9B74-41A9-A048-CBE6F830A5F2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1F56BA-D1E6-466E-AD83-CCD0954A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55A95D-EAC0-4579-A9C3-EAA1E249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C161-967F-496C-B662-48A58322FD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5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06D35-BC94-4B3E-9F93-F4031C01F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1A68E7-37EF-4273-95CB-E9AB0E515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2CB0FA-C416-4DF1-8AF0-C6C5AE3E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47A-9B74-41A9-A048-CBE6F830A5F2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76CF32-083B-4128-A43F-EE3BF37D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1CDBC0-BA95-4205-BBA2-324516901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C161-967F-496C-B662-48A58322FD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408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E46906-C274-4537-B62D-D1E6988DC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5BA960-0324-42B8-AD7C-AF21A2318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4E4C77-ED74-4AB8-BA7D-580D0BEA8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47A-9B74-41A9-A048-CBE6F830A5F2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88194B-60A0-4D8F-9DDA-631500BA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0FE522-F9B3-43B6-8531-AFB9AD6D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C161-967F-496C-B662-48A58322FD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91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D4322-6F26-432D-B729-3EEEB576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83E2E8-B5CA-4C47-868B-070D566B7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4584F0-69E2-4F2F-9D82-52F46B2C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47A-9B74-41A9-A048-CBE6F830A5F2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E82B46-33CC-4357-AF45-5F21D746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9A27FC-6914-40C6-A160-C3ED1C5A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C161-967F-496C-B662-48A58322FD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30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411F7-C12F-4867-AB70-5CF83CB14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5568A4-8DDC-417D-BE0A-048448AE5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06E41A-E8FE-43A7-B946-55CB840D3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47A-9B74-41A9-A048-CBE6F830A5F2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6FAE46-C896-48C2-954B-B7933C78C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8DFF73-574C-467E-97E6-8358D89B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C161-967F-496C-B662-48A58322FD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40A32-E2A3-42D2-8486-7A0AAE98C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C55511-371C-469D-A3EC-61562033E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8A2BD6-DD4D-4B0F-B620-05C5FC96A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01AACA-2F36-4DB1-9FA9-E7E09998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47A-9B74-41A9-A048-CBE6F830A5F2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9E0776-3A3A-4B2B-ABA1-0ED699258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C2A627-8AFB-4620-865B-A4859E8F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C161-967F-496C-B662-48A58322FD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46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5ADE0-62BD-4A08-B065-54B3F236B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E40D63-8E3D-4EEB-B9E5-323340F9F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EEC374-A6C8-42F1-9D1F-2AFD5D135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E24B441-32EB-428E-9AAB-F9D7051DF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F148E44-73D3-4DF5-8803-902A4313E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B679199-C56B-4573-BB5F-B5EE6AF1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47A-9B74-41A9-A048-CBE6F830A5F2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A99376-CC12-49BA-8F5E-6B7515B13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264F1A7-78B1-410B-ADA1-B55A410B0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C161-967F-496C-B662-48A58322FD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36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FD507-A58C-4D25-94ED-7C63D3760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43BA7E0-DDEB-46B9-83EA-F6173F68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47A-9B74-41A9-A048-CBE6F830A5F2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E5FD64C-1AED-4C8E-A442-7F83C2F9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7DE93F-CB64-4774-8194-0F16278E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C161-967F-496C-B662-48A58322FD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93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35443C1-94DF-4A54-A2EF-9660E2703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47A-9B74-41A9-A048-CBE6F830A5F2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2EE51E5-3CD7-4DD1-A2A1-DFB4CC792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09D02F-167D-45BD-BCA5-9C507461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C161-967F-496C-B662-48A58322FD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32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3AB95-3BA0-472D-A180-7814DAD5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B0FE13-4847-4C86-8734-C24812625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BC24CC-8FD9-400A-934D-749CAC98F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024054-AEB0-40C6-B2C1-A92CA9D02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47A-9B74-41A9-A048-CBE6F830A5F2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3E54BC-BFA4-488C-9D6D-3C85C5098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998D42-CADD-4140-93E3-EF3AFFBC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C161-967F-496C-B662-48A58322FD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44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A45D4-D9A3-4642-AED5-33EDC38D8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6C587D4-62E9-4CCB-88BC-745DF3D497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72C243-0249-44B0-8006-87B59A19F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B76C3A-3029-4030-A6CA-8EE1F653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47A-9B74-41A9-A048-CBE6F830A5F2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5DC48E-1A47-4F12-87BA-7CD563247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371795-6E15-4B69-958D-25CEBD44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C161-967F-496C-B662-48A58322FD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07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ECF2AB4-CAD4-4CD5-94FD-64F7447EC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D6D23F-71F6-4535-8DB4-CB3F8C9FC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557A92-6B55-4B70-A21F-BFC8A5A97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447A-9B74-41A9-A048-CBE6F830A5F2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6D5D34-4CDF-41F9-A296-5AAB60083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6525EE-BAF6-49A3-929C-28329C4BE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BC161-967F-496C-B662-48A58322FD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79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C99797F-222E-4C3E-BB78-EFF05642CFC6}"/>
              </a:ext>
            </a:extLst>
          </p:cNvPr>
          <p:cNvSpPr/>
          <p:nvPr/>
        </p:nvSpPr>
        <p:spPr>
          <a:xfrm>
            <a:off x="1" y="0"/>
            <a:ext cx="2281382" cy="6858000"/>
          </a:xfrm>
          <a:prstGeom prst="rect">
            <a:avLst/>
          </a:prstGeom>
          <a:solidFill>
            <a:srgbClr val="F6C9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8128C668-6939-41FF-B245-0B89AF8E2B05}"/>
              </a:ext>
            </a:extLst>
          </p:cNvPr>
          <p:cNvSpPr/>
          <p:nvPr/>
        </p:nvSpPr>
        <p:spPr>
          <a:xfrm flipH="1">
            <a:off x="329236" y="1937326"/>
            <a:ext cx="1480824" cy="683492"/>
          </a:xfrm>
          <a:prstGeom prst="roundRect">
            <a:avLst/>
          </a:prstGeom>
          <a:solidFill>
            <a:srgbClr val="D6E6F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0B82F0D-98AB-4E56-94B7-667AED8EB8FC}"/>
              </a:ext>
            </a:extLst>
          </p:cNvPr>
          <p:cNvSpPr/>
          <p:nvPr/>
        </p:nvSpPr>
        <p:spPr>
          <a:xfrm flipH="1">
            <a:off x="329236" y="3087254"/>
            <a:ext cx="1480824" cy="683492"/>
          </a:xfrm>
          <a:prstGeom prst="roundRect">
            <a:avLst/>
          </a:prstGeom>
          <a:solidFill>
            <a:srgbClr val="D6E6F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83B6DCD-F069-4834-8910-C0D9C34C137E}"/>
              </a:ext>
            </a:extLst>
          </p:cNvPr>
          <p:cNvSpPr/>
          <p:nvPr/>
        </p:nvSpPr>
        <p:spPr>
          <a:xfrm flipH="1">
            <a:off x="329236" y="4237182"/>
            <a:ext cx="1480824" cy="683492"/>
          </a:xfrm>
          <a:prstGeom prst="roundRect">
            <a:avLst/>
          </a:prstGeom>
          <a:solidFill>
            <a:srgbClr val="D6E6F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B6C714DF-6070-4891-AFF6-CCA0CEDD3BBD}"/>
              </a:ext>
            </a:extLst>
          </p:cNvPr>
          <p:cNvSpPr/>
          <p:nvPr/>
        </p:nvSpPr>
        <p:spPr>
          <a:xfrm>
            <a:off x="2546231" y="2853128"/>
            <a:ext cx="9316533" cy="3703782"/>
          </a:xfrm>
          <a:prstGeom prst="roundRect">
            <a:avLst/>
          </a:prstGeom>
          <a:solidFill>
            <a:srgbClr val="D6E6F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C5DD7EF3-1449-44FD-87D9-7E052A0ABFCF}"/>
              </a:ext>
            </a:extLst>
          </p:cNvPr>
          <p:cNvSpPr/>
          <p:nvPr/>
        </p:nvSpPr>
        <p:spPr>
          <a:xfrm>
            <a:off x="2834061" y="253092"/>
            <a:ext cx="8740872" cy="2351563"/>
          </a:xfrm>
          <a:prstGeom prst="roundRect">
            <a:avLst/>
          </a:prstGeom>
          <a:solidFill>
            <a:srgbClr val="D6E6F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056E9DB0-C2EB-43DB-9768-1A7704E4C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3" y="162798"/>
            <a:ext cx="2238318" cy="1238414"/>
          </a:xfrm>
          <a:prstGeom prst="rect">
            <a:avLst/>
          </a:prstGeom>
        </p:spPr>
      </p:pic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4110CA3A-EECB-4452-8EB8-4C923F7F8E74}"/>
              </a:ext>
            </a:extLst>
          </p:cNvPr>
          <p:cNvSpPr/>
          <p:nvPr/>
        </p:nvSpPr>
        <p:spPr>
          <a:xfrm flipH="1">
            <a:off x="616528" y="6197600"/>
            <a:ext cx="1480824" cy="402523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63249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Lenovo</dc:creator>
  <cp:lastModifiedBy>Lenovo</cp:lastModifiedBy>
  <cp:revision>11</cp:revision>
  <dcterms:created xsi:type="dcterms:W3CDTF">2022-03-17T18:40:05Z</dcterms:created>
  <dcterms:modified xsi:type="dcterms:W3CDTF">2022-03-18T21:41:40Z</dcterms:modified>
</cp:coreProperties>
</file>