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014"/>
    <a:srgbClr val="2596BE"/>
    <a:srgbClr val="1453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F4232-B188-41DB-82E4-A2AFE11F1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F67536-BB5A-46AA-913E-3AD9F4689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FBFCC5-CF6E-45EE-9262-91AD5D0E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ACF-4CE4-485C-8B60-B2E598ED7A84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907E12-BC63-4C85-9681-8FC9ABAE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EA57EA-0563-47CA-BA1B-34EA94E6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3E0C-7792-4692-8346-81A49C9085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99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606F4-6B4E-4B68-908C-06AC7DFEC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359A1D-D906-4250-BE02-3C934E430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811ED6-EBAA-4D91-B765-7E3922EA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ACF-4CE4-485C-8B60-B2E598ED7A84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059E4B-2866-46BE-AEE3-FF34E89B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3BF228-522A-49F7-B2D2-96738C1E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3E0C-7792-4692-8346-81A49C9085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1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457252-E8C8-4093-AEA9-F6482906B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70E4D0C-AAE2-49AC-A275-81B36E1E1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2D4BDF-8782-4A12-890F-9E5E91C9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ACF-4CE4-485C-8B60-B2E598ED7A84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AC0C03-EB96-4D52-A7B9-238F1D33D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4CC26B-8141-41FF-8D21-BAC243A6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3E0C-7792-4692-8346-81A49C9085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12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3C9F5-A160-4DCD-B67B-801CB10B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3C3A40-F597-4DD0-BDA8-6A1A79324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3E679E-06E5-4BA3-B6D6-6A6F0FBDB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ACF-4CE4-485C-8B60-B2E598ED7A84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E95586-C252-4C58-9887-394D57217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BC879A-511A-4D88-B289-0E2439AD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3E0C-7792-4692-8346-81A49C9085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1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49FAB-A0C7-4561-835E-CC4AB23F0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18343D-D609-46FE-B594-083D21268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6F3D05-5B09-4954-99E4-91202C1D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ACF-4CE4-485C-8B60-B2E598ED7A84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A587F2-054F-434D-B696-82D47698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AEE5D5-7091-4024-9FCD-904E4D88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3E0C-7792-4692-8346-81A49C9085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00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93C87-9853-46F6-9347-94B61B3B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9DB7B1-2119-427F-B261-6507B2FE0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3B2514-8EAB-46E6-928A-5390B8D5F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E2522A-F709-4833-8480-1D9D9F5D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ACF-4CE4-485C-8B60-B2E598ED7A84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2BF195-DFF4-497A-B754-B5FEC32A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225DD4-153B-44C7-9E3C-A50270AA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3E0C-7792-4692-8346-81A49C9085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05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2642A-0BBA-4F39-AE1B-17B4A44F4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B5BBC1-9563-40A7-B279-CA8048A38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B55B67-4E24-4AC3-BA9E-81BE4C7B1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C16AD9B-E8E7-4F49-A18F-0C0966C16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2506691-CEBD-43A3-BB15-A177B6C28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CE89B8F-FF66-4150-94F2-FA34E9AD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ACF-4CE4-485C-8B60-B2E598ED7A84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8CB7C70-B132-4499-8415-D5B7C31A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D4DF1E8-94F1-4CE3-9055-9F1CE227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3E0C-7792-4692-8346-81A49C9085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456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6D63A-91A7-4A3A-BF6E-379D76D96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6F6D19D-B8B4-4960-94FB-8F553BEE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ACF-4CE4-485C-8B60-B2E598ED7A84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36221A-1F74-4556-BBAB-8E34C61E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6AD4E70-8DBC-4D65-ACA4-A066E744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3E0C-7792-4692-8346-81A49C9085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98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0E2FBA6-98FC-4943-A4F0-6F7A85D59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ACF-4CE4-485C-8B60-B2E598ED7A84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7CA6FBB-BD8C-4790-8490-A25E8266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3627DF-038C-4637-9E02-C87B8865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3E0C-7792-4692-8346-81A49C9085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21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3C62C-C8D7-42DF-9183-2E5EB325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F00E3A-4AF8-4C60-A304-F02A4A3E3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2D9BDA-54C5-4734-8286-BFD2046A2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305B31-711D-4DA4-8CEE-959D84C0A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ACF-4CE4-485C-8B60-B2E598ED7A84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F26A86-51F0-44FE-86E0-5A25D2ED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971D20-87F0-4972-953C-A0DAC975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3E0C-7792-4692-8346-81A49C9085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05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03243-4BDC-4DD1-8409-F25D40707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E976101-CEB7-4481-A422-1714A4251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F37392-E7DD-4BE1-AB21-E70903D26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419D27-B231-4CA0-990F-8F3E6A3DA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1ACF-4CE4-485C-8B60-B2E598ED7A84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2B54F1-5BE9-4494-AA27-229178B1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A157A3-E5C6-4A11-AC33-C17D15EF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3E0C-7792-4692-8346-81A49C9085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89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2FD4AA8-B4BF-466F-AE20-7FB061C92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41772F-29BD-4454-8D59-F7B027E96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5776C2-8B32-4CDE-8D71-C8182DE3C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71ACF-4CE4-485C-8B60-B2E598ED7A84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D65A9F-47CD-4B4F-868C-2A99B1650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EC5FE3-E56A-43B8-BABB-015E5948B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73E0C-7792-4692-8346-81A49C9085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71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0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1B0F98C-5395-4B8A-9D3E-5B0CAE22CBE5}"/>
              </a:ext>
            </a:extLst>
          </p:cNvPr>
          <p:cNvSpPr/>
          <p:nvPr/>
        </p:nvSpPr>
        <p:spPr>
          <a:xfrm>
            <a:off x="0" y="0"/>
            <a:ext cx="12192000" cy="1242873"/>
          </a:xfrm>
          <a:prstGeom prst="rect">
            <a:avLst/>
          </a:prstGeom>
          <a:solidFill>
            <a:srgbClr val="2596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A95A74B2-A976-42C6-B481-9A720DF43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00" y="683490"/>
            <a:ext cx="1385454" cy="42058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64CFEED-B1C6-47F2-A199-53F3C8CA3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2" y="64655"/>
            <a:ext cx="683490" cy="683490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9A641BF-CE4B-4427-BBD1-2604CBCAE62D}"/>
              </a:ext>
            </a:extLst>
          </p:cNvPr>
          <p:cNvSpPr/>
          <p:nvPr/>
        </p:nvSpPr>
        <p:spPr>
          <a:xfrm>
            <a:off x="230909" y="3428999"/>
            <a:ext cx="7841673" cy="3202709"/>
          </a:xfrm>
          <a:prstGeom prst="roundRect">
            <a:avLst/>
          </a:prstGeom>
          <a:solidFill>
            <a:srgbClr val="2596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A12361DC-A0FD-4C2E-93C7-33A3D774ADA2}"/>
              </a:ext>
            </a:extLst>
          </p:cNvPr>
          <p:cNvSpPr/>
          <p:nvPr/>
        </p:nvSpPr>
        <p:spPr>
          <a:xfrm>
            <a:off x="8326581" y="4156364"/>
            <a:ext cx="3634510" cy="2475344"/>
          </a:xfrm>
          <a:prstGeom prst="roundRect">
            <a:avLst/>
          </a:prstGeom>
          <a:solidFill>
            <a:srgbClr val="2596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4F721A9-45D7-4BE3-B88A-C8120E9F96C1}"/>
              </a:ext>
            </a:extLst>
          </p:cNvPr>
          <p:cNvSpPr/>
          <p:nvPr/>
        </p:nvSpPr>
        <p:spPr>
          <a:xfrm>
            <a:off x="8326581" y="1463964"/>
            <a:ext cx="3634510" cy="2475344"/>
          </a:xfrm>
          <a:prstGeom prst="roundRect">
            <a:avLst/>
          </a:prstGeom>
          <a:solidFill>
            <a:srgbClr val="2596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9DB3888-CF73-4721-8788-3BD593FBDE59}"/>
              </a:ext>
            </a:extLst>
          </p:cNvPr>
          <p:cNvSpPr/>
          <p:nvPr/>
        </p:nvSpPr>
        <p:spPr>
          <a:xfrm>
            <a:off x="831272" y="1463964"/>
            <a:ext cx="2974109" cy="1743944"/>
          </a:xfrm>
          <a:prstGeom prst="roundRect">
            <a:avLst/>
          </a:prstGeom>
          <a:solidFill>
            <a:srgbClr val="2596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8EEEB9A5-6B54-479A-A215-9C1B11A652DD}"/>
              </a:ext>
            </a:extLst>
          </p:cNvPr>
          <p:cNvSpPr/>
          <p:nvPr/>
        </p:nvSpPr>
        <p:spPr>
          <a:xfrm>
            <a:off x="4578926" y="1463964"/>
            <a:ext cx="2974109" cy="1743944"/>
          </a:xfrm>
          <a:prstGeom prst="roundRect">
            <a:avLst/>
          </a:prstGeom>
          <a:solidFill>
            <a:srgbClr val="2596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61640AF7-151A-42B9-A44E-FB3B9CB3EE62}"/>
              </a:ext>
            </a:extLst>
          </p:cNvPr>
          <p:cNvSpPr/>
          <p:nvPr/>
        </p:nvSpPr>
        <p:spPr>
          <a:xfrm>
            <a:off x="6400799" y="349391"/>
            <a:ext cx="2401454" cy="764472"/>
          </a:xfrm>
          <a:prstGeom prst="round2DiagRect">
            <a:avLst/>
          </a:prstGeom>
          <a:solidFill>
            <a:srgbClr val="0410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B786860-D61C-4BD6-ACB0-33FB8EBCCC62}"/>
              </a:ext>
            </a:extLst>
          </p:cNvPr>
          <p:cNvSpPr txBox="1"/>
          <p:nvPr/>
        </p:nvSpPr>
        <p:spPr>
          <a:xfrm>
            <a:off x="979054" y="82827"/>
            <a:ext cx="54217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E-Commerce no Brasil</a:t>
            </a:r>
          </a:p>
          <a:p>
            <a:pPr algn="ctr"/>
            <a:r>
              <a:rPr lang="pt-BR" sz="3200" b="1" dirty="0">
                <a:solidFill>
                  <a:schemeClr val="bg1"/>
                </a:solidFill>
              </a:rPr>
              <a:t>(01/2017 – 08/2018)</a:t>
            </a:r>
          </a:p>
        </p:txBody>
      </p:sp>
      <p:sp>
        <p:nvSpPr>
          <p:cNvPr id="21" name="Retângulo: Cantos Diagonais Arredondados 20">
            <a:extLst>
              <a:ext uri="{FF2B5EF4-FFF2-40B4-BE49-F238E27FC236}">
                <a16:creationId xmlns:a16="http://schemas.microsoft.com/office/drawing/2014/main" id="{F621004D-4E78-4AD0-B7CD-9212454BB061}"/>
              </a:ext>
            </a:extLst>
          </p:cNvPr>
          <p:cNvSpPr/>
          <p:nvPr/>
        </p:nvSpPr>
        <p:spPr>
          <a:xfrm>
            <a:off x="9559637" y="365909"/>
            <a:ext cx="2401454" cy="764472"/>
          </a:xfrm>
          <a:prstGeom prst="round2DiagRect">
            <a:avLst/>
          </a:prstGeom>
          <a:solidFill>
            <a:srgbClr val="0410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7486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Lenovo</dc:creator>
  <cp:lastModifiedBy>Lenovo</cp:lastModifiedBy>
  <cp:revision>4</cp:revision>
  <dcterms:created xsi:type="dcterms:W3CDTF">2022-03-14T12:20:20Z</dcterms:created>
  <dcterms:modified xsi:type="dcterms:W3CDTF">2022-03-14T14:42:33Z</dcterms:modified>
</cp:coreProperties>
</file>