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55CC-3A0E-4690-B3D2-8B374C2CE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9752F-D26A-414C-80D9-07967EBC6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CD5-ACDE-4753-B524-F2586217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98A5F-E38C-4B66-A98D-D427580A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EC688-3FCC-4CBB-B225-D98B1A05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6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FD32-19A2-438D-A375-78FD80EE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D2E4F-BE62-47BC-A5E3-E293DB350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109CC-A1BE-40F4-978F-3DD38F43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83B5C-2495-4EB7-A752-06A44597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EFF21-4193-4712-87C8-B4CAD21B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65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0C57E-9127-49D2-A144-88AF2DE71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29F0C-2707-4619-B881-47E009F6A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A3FD-A715-4552-AB6E-1F8FBA002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2F77-0D29-4839-B36B-AFEA107A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68D6B-CA83-47A5-9DEE-ACE175C7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5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540B-3391-4957-96AF-A3E98631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5403-9BA6-4CEB-9707-FAFA09F25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F8119-5312-401D-972F-89CAD053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8457-5333-4C0D-B363-D595C2C7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5752-96D6-4236-8D81-55FCD22A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7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44B-ECA9-48D3-BFEA-044B2DC1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20F6-1ED7-4371-B0B3-CA595A4F7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5C8F-365B-45E0-8DBD-023417DE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8A6E-CB7E-4439-8D8E-0ADDA97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E851-4800-4F82-A5CE-F93E05E2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10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010-817E-43EB-994D-D84BC2B2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EABE-B4D6-412A-B42A-D6C82D57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1D0F1-66B3-49F5-8515-AEB035169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2CE58-D6DB-469A-B428-486D0F40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3E23D-3DF6-4BA6-9A5F-29801CEE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40619-07E3-4B2F-B546-11830B48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9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E025A-CE92-4672-BABF-95C2DD03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1F4F3-A785-443A-9874-CAA568E7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56413-3181-427F-8033-CCD663E0B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54CC3-978C-4288-BF4C-4473468BD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2D723-3CDF-4C7E-BAE2-2454CD5CE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3CEA6-137C-4074-8863-73AEED67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4454F-BBDE-4905-ABCB-63DDD3CE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4A10F-E3AF-440A-943D-F7D29132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5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2788-3802-4B5E-91DE-C63AFDDA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B3725-C0CD-4AC8-8DD9-32859611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157F0-7BD6-4E7D-A64B-B04FB78D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8CB88-FD4F-4C70-AE18-5D1B9C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77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72080-0F8B-41C2-950A-98576867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9B0EA-D0E7-4C45-91AA-AA5C80A3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E9E25-21C9-41FA-B558-27493D86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060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9F1C-9DF0-4B8F-944B-BAF1A34A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AF1-FCE3-4F60-9E12-5E57AC6BD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21B03-8902-47A7-B8B6-B0D2E3FCB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C4732-87F4-4A6D-8FAE-18947883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70161-7BE0-4A02-B681-AB2D2B4F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3A79-9751-48B5-8D9C-1B55937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39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66809-837E-4D6F-B018-0140C83A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2177C5-50B9-4A12-BB01-474664BE3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A915F-C542-4260-8997-72558FCF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6C1A-4EC9-4AF8-AE0B-F9B717C2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D32D-7732-4138-A46F-AC1699AD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56552-E81F-4521-99D5-A52EFA2B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3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7294A-94CA-4C0D-BB80-BBE28905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60C05-8F2F-4D52-BDC8-E8B4262F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B5E1A-A825-46B3-83AB-1C34F8576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389C-25D6-409F-8064-DB4B322A231E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A6376-E10C-43F1-8BDF-426FBD262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4416B-712E-4791-839A-A48A34D50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5B9B3-181C-4D45-A0E8-2D73C8DA340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4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0EBB-5468-441D-9BC7-94F810A3A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C206A-3207-45E8-8D60-DF45506FB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PROJETO TESTE GIT</a:t>
            </a:r>
          </a:p>
        </p:txBody>
      </p:sp>
    </p:spTree>
    <p:extLst>
      <p:ext uri="{BB962C8B-B14F-4D97-AF65-F5344CB8AC3E}">
        <p14:creationId xmlns:p14="http://schemas.microsoft.com/office/powerpoint/2010/main" val="387201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1</cp:revision>
  <dcterms:created xsi:type="dcterms:W3CDTF">2025-04-10T14:47:56Z</dcterms:created>
  <dcterms:modified xsi:type="dcterms:W3CDTF">2025-04-10T14:48:43Z</dcterms:modified>
</cp:coreProperties>
</file>