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0" r:id="rId4"/>
    <p:sldId id="257" r:id="rId5"/>
    <p:sldId id="259" r:id="rId6"/>
    <p:sldId id="25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E4E4E4"/>
    <a:srgbClr val="CACAC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F6DE-ADCC-48FF-9EF2-794B1F83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C4017-9887-470F-9403-8E6B6249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B9984-0082-412D-BCB6-97874C3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C5199-97EA-4AE9-9A71-680FE58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07047-000B-4A48-98A0-7E3EE7A8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B52E2-6987-4A11-9D3D-959EFB4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09FD22-1386-415B-AADD-591D6E30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F10D6-4CC2-4D36-8D8F-EF71CD2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F8A02-5154-4B33-9727-04E3C29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12880-3615-4D68-86AD-675853D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10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451651-4845-4EDF-8E57-227C0DDF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86985D-F0A8-4236-B703-F2484C3E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40870-8737-43F7-9239-730BE8D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F294-32CE-45DA-9632-A589FB59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623AA-E637-4D76-AE00-8113FD8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C535-6886-4FEA-9569-45B29DBB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7747-A19D-478A-A4F3-621A1983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41A22-D008-47A5-89DA-E6A043A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14042-3220-45DB-A06E-D3D6AF83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05DED-801D-4149-86FA-CF2223B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CBFE-ADE2-4D16-997E-25A76E77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7FBBB-1B27-4A86-8083-C3222B02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7BE8A-0FDB-4F57-9442-6208C000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29B8C-CB03-4D11-A17E-FC96F02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1C2C3-9B6A-43D7-B3C2-1930424A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1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184DB-E506-48B8-A9B4-D69BEAA2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CD4AE-3169-4A5F-A096-D0E7699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807C7-C1F7-4F20-84DD-AAE0B11A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93F50-A2A6-4BD6-B8A2-5058500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FE300-9040-4BAA-A289-8E86471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1204B-EF5B-4B26-B5E3-C7083934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5531-8A47-4E39-9105-3611C665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E62C6-3DBB-4C51-9E3A-44F11FD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4DD54-142B-4049-8A5A-20C857E9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B832D-D699-4676-A470-32416339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712E7F-218E-4091-8CD2-22B13CCD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01E849-FEE3-4700-AF96-ED9368D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350931-4C9E-4AE4-83BB-BB4526C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3FFED-25C0-4E04-ADB7-E5844BB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C78-9A2A-4855-9FE2-71F7908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902C2A-C46C-4CAD-8E86-36B73DC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0BFC14-F0AE-44DB-A72B-85EDFF6A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332004-3C72-45DA-ACC6-3485981A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3500D4-EF90-4A50-AEF2-B6A35574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AFAF7-9422-4722-9019-7821D6A4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D030F-5688-4ECE-A6B8-36B9705B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6CBF-3B3E-4663-9BFB-A142B72E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866F4-B27B-4DB6-9947-FFAA7FF2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E4462-BDA9-472A-A99F-A9294F19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CBC47-4D17-4D59-AFB6-1DB650B1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8873D-C31E-40FC-B409-913AC2EF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7DCF4-4F99-430E-BA98-72A0618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1367-5B19-4870-8B26-E3D535D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54391B-C277-4B4B-9D0D-489B6197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A8E79E-B23B-46D4-9D8E-696490A42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D4ED3-D86E-4043-978F-6870CB4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16BD9-2F2B-4354-B522-2FA6000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ADE8E-51E7-437F-B1CC-6EFC6CD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553935-EC67-4747-A45E-8E56353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2CDC0-5A94-4341-A77A-CE592B0C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72CC6-C58C-4319-927F-CC0E24F7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059F-B3D6-4366-B411-DAA924ACE3E6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2551C-1EFE-47BB-9AB4-3B6F3D3E4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854EB-80A7-4413-ABAB-C5E297351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4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– Sprint 1</a:t>
            </a:r>
            <a:br>
              <a:rPr lang="pt-B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89C49-457D-441C-AF18-E3D599DA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186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Caio Henrique Martins 2 ADS – 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01201121</a:t>
            </a:r>
          </a:p>
        </p:txBody>
      </p:sp>
    </p:spTree>
    <p:extLst>
      <p:ext uri="{BB962C8B-B14F-4D97-AF65-F5344CB8AC3E}">
        <p14:creationId xmlns:p14="http://schemas.microsoft.com/office/powerpoint/2010/main" val="257202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7D59CF-6E5E-4BE5-AD1B-9CEB1140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8" y="1269405"/>
            <a:ext cx="11385924" cy="43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BPNM</a:t>
            </a:r>
          </a:p>
        </p:txBody>
      </p:sp>
    </p:spTree>
    <p:extLst>
      <p:ext uri="{BB962C8B-B14F-4D97-AF65-F5344CB8AC3E}">
        <p14:creationId xmlns:p14="http://schemas.microsoft.com/office/powerpoint/2010/main" val="277581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F461469-E3D9-4CB7-B306-509A6898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00075"/>
            <a:ext cx="10706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Protótipo de telas</a:t>
            </a:r>
          </a:p>
        </p:txBody>
      </p:sp>
    </p:spTree>
    <p:extLst>
      <p:ext uri="{BB962C8B-B14F-4D97-AF65-F5344CB8AC3E}">
        <p14:creationId xmlns:p14="http://schemas.microsoft.com/office/powerpoint/2010/main" val="29672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Protótipo de telas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8162513-560B-499D-BEE4-4FFA110C2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65" y="789048"/>
            <a:ext cx="8713669" cy="59704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58A44C-2C0D-42DB-8841-69FD8C16102C}"/>
              </a:ext>
            </a:extLst>
          </p:cNvPr>
          <p:cNvSpPr txBox="1">
            <a:spLocks/>
          </p:cNvSpPr>
          <p:nvPr/>
        </p:nvSpPr>
        <p:spPr>
          <a:xfrm>
            <a:off x="1523999" y="-79512"/>
            <a:ext cx="9144000" cy="78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 de cadastro</a:t>
            </a:r>
          </a:p>
        </p:txBody>
      </p:sp>
    </p:spTree>
    <p:extLst>
      <p:ext uri="{BB962C8B-B14F-4D97-AF65-F5344CB8AC3E}">
        <p14:creationId xmlns:p14="http://schemas.microsoft.com/office/powerpoint/2010/main" val="131783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Protótipo de telas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426E67-606E-48D4-A0C8-0DF2D857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967409"/>
            <a:ext cx="9184822" cy="5715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C9D6548-B8CD-46CD-AAD5-310B4D742C72}"/>
              </a:ext>
            </a:extLst>
          </p:cNvPr>
          <p:cNvSpPr txBox="1">
            <a:spLocks/>
          </p:cNvSpPr>
          <p:nvPr/>
        </p:nvSpPr>
        <p:spPr>
          <a:xfrm>
            <a:off x="1524000" y="103291"/>
            <a:ext cx="9144000" cy="78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79835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Protótipo de telas</a:t>
            </a:r>
          </a:p>
        </p:txBody>
      </p:sp>
      <p:pic>
        <p:nvPicPr>
          <p:cNvPr id="4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05FE383D-4641-434B-816D-5CFFD788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41563"/>
            <a:ext cx="10287000" cy="51435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1214692-1757-4927-8894-555FCE0374C3}"/>
              </a:ext>
            </a:extLst>
          </p:cNvPr>
          <p:cNvSpPr txBox="1">
            <a:spLocks/>
          </p:cNvSpPr>
          <p:nvPr/>
        </p:nvSpPr>
        <p:spPr>
          <a:xfrm>
            <a:off x="1524000" y="196055"/>
            <a:ext cx="9144000" cy="78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 de compartimentos</a:t>
            </a:r>
          </a:p>
        </p:txBody>
      </p:sp>
    </p:spTree>
    <p:extLst>
      <p:ext uri="{BB962C8B-B14F-4D97-AF65-F5344CB8AC3E}">
        <p14:creationId xmlns:p14="http://schemas.microsoft.com/office/powerpoint/2010/main" val="148504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Protótipo de telas</a:t>
            </a:r>
          </a:p>
        </p:txBody>
      </p:sp>
      <p:pic>
        <p:nvPicPr>
          <p:cNvPr id="6" name="Imagem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0D186F3-BC32-40BF-BA1E-94DD07CB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57250"/>
            <a:ext cx="10287000" cy="51435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E269177-3473-44F0-A8BC-61AE19750F18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78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 de notificações</a:t>
            </a:r>
          </a:p>
        </p:txBody>
      </p:sp>
    </p:spTree>
    <p:extLst>
      <p:ext uri="{BB962C8B-B14F-4D97-AF65-F5344CB8AC3E}">
        <p14:creationId xmlns:p14="http://schemas.microsoft.com/office/powerpoint/2010/main" val="599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3E50249-8360-4BF0-941F-4BEC02A1BF51}"/>
              </a:ext>
            </a:extLst>
          </p:cNvPr>
          <p:cNvSpPr txBox="1"/>
          <p:nvPr/>
        </p:nvSpPr>
        <p:spPr>
          <a:xfrm>
            <a:off x="1311965" y="1243810"/>
            <a:ext cx="9568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projeto idealizado foi pensado para as pessoas que possuem necessidade de organizar suas roupas no dia a dia, ou pessoas que tem dificuldade de organização do seu guarda-roupa.</a:t>
            </a:r>
          </a:p>
          <a:p>
            <a:pPr algn="just"/>
            <a:r>
              <a:rPr lang="pt-BR" sz="2000" dirty="0"/>
              <a:t>A necessidade encontrada foi exatamente a falta de tempo para ficar procurando todos os dias alguma roupa que você deseja usar nos eventos diários e eventuais, se houvesse uma aplicação, foi definido que essa necessidade seria suprida de alguma forma.</a:t>
            </a:r>
          </a:p>
          <a:p>
            <a:pPr algn="just"/>
            <a:r>
              <a:rPr lang="pt-BR" sz="2000" dirty="0"/>
              <a:t>A falta de tempo nos dias de hoje é recorrente, e como o tempo se tornou precioso, saber organiza-lo em todas as áreas da vida é importante.</a:t>
            </a:r>
          </a:p>
          <a:p>
            <a:pPr algn="just"/>
            <a:r>
              <a:rPr lang="pt-BR" sz="2000" dirty="0"/>
              <a:t>A aplicação traz um solução simples, onde o usuário pode fazer seu cadastro para utilizar, após o cadastro pessoal, ele pode organizar seu guarda-roupa virtual, onde cada peça pode ser cadastrada para ter um controle melhor, através de códigos e até mesmo a opção de colocar um nome para cada peça.</a:t>
            </a:r>
          </a:p>
          <a:p>
            <a:pPr algn="just"/>
            <a:r>
              <a:rPr lang="pt-BR" sz="2000" dirty="0"/>
              <a:t>Podendo também separar as peças por categoria, por exemplo: peças para trabalhar, peças para passeios, peças para eventos, e assim por diante.</a:t>
            </a:r>
          </a:p>
          <a:p>
            <a:pPr algn="just"/>
            <a:r>
              <a:rPr lang="pt-BR" sz="2000" dirty="0"/>
              <a:t>Assim que a peça sai do guarda-roupa o usuário apenas notifica a aplicação para a mesma apresentar as informações necessárias.</a:t>
            </a:r>
          </a:p>
          <a:p>
            <a:pPr algn="just"/>
            <a:r>
              <a:rPr lang="pt-BR" sz="2000" dirty="0"/>
              <a:t>Através da aplicação o controle pessoal fica mais otimizado e fácil de equilibrar o tempo.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0AA7E3-EBE9-47B0-BFEF-87A7D9E72C52}"/>
              </a:ext>
            </a:extLst>
          </p:cNvPr>
          <p:cNvSpPr txBox="1">
            <a:spLocks/>
          </p:cNvSpPr>
          <p:nvPr/>
        </p:nvSpPr>
        <p:spPr>
          <a:xfrm>
            <a:off x="1524000" y="289655"/>
            <a:ext cx="9144000" cy="819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Contextualização</a:t>
            </a:r>
            <a:endParaRPr lang="pt-B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59561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004AA9-74C9-4C3A-9E26-0BB4FFB2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5" y="273844"/>
            <a:ext cx="9339470" cy="63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348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Lean UX – Canvas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Macro do Projeto</a:t>
            </a:r>
          </a:p>
        </p:txBody>
      </p:sp>
    </p:spTree>
    <p:extLst>
      <p:ext uri="{BB962C8B-B14F-4D97-AF65-F5344CB8AC3E}">
        <p14:creationId xmlns:p14="http://schemas.microsoft.com/office/powerpoint/2010/main" val="21496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510DFA-CEAA-4554-8C67-325D13F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365125"/>
            <a:ext cx="1195346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Lean UX – Canvas – Guarda-Roupa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619648-54F6-4F78-AD27-AB7E318FB981}"/>
              </a:ext>
            </a:extLst>
          </p:cNvPr>
          <p:cNvSpPr/>
          <p:nvPr/>
        </p:nvSpPr>
        <p:spPr>
          <a:xfrm>
            <a:off x="132523" y="1855303"/>
            <a:ext cx="11953460" cy="4890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06C234-91AA-42DA-90BA-935E94E0D37C}"/>
              </a:ext>
            </a:extLst>
          </p:cNvPr>
          <p:cNvCxnSpPr>
            <a:cxnSpLocks/>
          </p:cNvCxnSpPr>
          <p:nvPr/>
        </p:nvCxnSpPr>
        <p:spPr>
          <a:xfrm>
            <a:off x="8238428" y="1941443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29116C-C94A-41DF-8597-4C17A3632ED8}"/>
              </a:ext>
            </a:extLst>
          </p:cNvPr>
          <p:cNvCxnSpPr>
            <a:cxnSpLocks/>
          </p:cNvCxnSpPr>
          <p:nvPr/>
        </p:nvCxnSpPr>
        <p:spPr>
          <a:xfrm>
            <a:off x="4485859" y="1941444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ADA39A-893E-464B-BB1D-7333ACCD0195}"/>
              </a:ext>
            </a:extLst>
          </p:cNvPr>
          <p:cNvCxnSpPr>
            <a:cxnSpLocks/>
          </p:cNvCxnSpPr>
          <p:nvPr/>
        </p:nvCxnSpPr>
        <p:spPr>
          <a:xfrm flipH="1">
            <a:off x="457202" y="4187689"/>
            <a:ext cx="36736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8668A9-A10E-4A50-AC20-CDDB660BE298}"/>
              </a:ext>
            </a:extLst>
          </p:cNvPr>
          <p:cNvSpPr txBox="1"/>
          <p:nvPr/>
        </p:nvSpPr>
        <p:spPr>
          <a:xfrm>
            <a:off x="938146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Necessidades Identificadas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C4E00-508F-4497-8AEC-A2688AFF77FB}"/>
              </a:ext>
            </a:extLst>
          </p:cNvPr>
          <p:cNvSpPr txBox="1"/>
          <p:nvPr/>
        </p:nvSpPr>
        <p:spPr>
          <a:xfrm>
            <a:off x="4885081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3579F8-B727-4E14-BB95-C0EBD44B75DC}"/>
              </a:ext>
            </a:extLst>
          </p:cNvPr>
          <p:cNvSpPr txBox="1"/>
          <p:nvPr/>
        </p:nvSpPr>
        <p:spPr>
          <a:xfrm>
            <a:off x="8685143" y="1941443"/>
            <a:ext cx="295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Benefícios para o negócio e para o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352A71-CC86-4C75-87CA-1E133678A14A}"/>
              </a:ext>
            </a:extLst>
          </p:cNvPr>
          <p:cNvSpPr txBox="1"/>
          <p:nvPr/>
        </p:nvSpPr>
        <p:spPr>
          <a:xfrm>
            <a:off x="837090" y="4273829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Clientes</a:t>
            </a:r>
            <a:r>
              <a:rPr lang="pt-BR" b="1" dirty="0"/>
              <a:t> e </a:t>
            </a:r>
            <a:r>
              <a:rPr lang="pt-BR" b="1" dirty="0">
                <a:solidFill>
                  <a:srgbClr val="FF0066"/>
                </a:solidFill>
              </a:rPr>
              <a:t>Usuários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77ED27B-3308-43DC-8D62-681A2F6394A7}"/>
              </a:ext>
            </a:extLst>
          </p:cNvPr>
          <p:cNvSpPr/>
          <p:nvPr/>
        </p:nvSpPr>
        <p:spPr>
          <a:xfrm>
            <a:off x="2765841" y="3232601"/>
            <a:ext cx="1491434" cy="8721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Organização das roupas, por combinações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0D4E1E-4C66-4021-A9C7-AF1496850F47}"/>
              </a:ext>
            </a:extLst>
          </p:cNvPr>
          <p:cNvSpPr/>
          <p:nvPr/>
        </p:nvSpPr>
        <p:spPr>
          <a:xfrm>
            <a:off x="297556" y="2448629"/>
            <a:ext cx="1872413" cy="731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Separar roupas que podem ser utilizadas mais de uma vez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C91039-D8AF-412D-ADE3-078D3C1707C3}"/>
              </a:ext>
            </a:extLst>
          </p:cNvPr>
          <p:cNvSpPr/>
          <p:nvPr/>
        </p:nvSpPr>
        <p:spPr>
          <a:xfrm>
            <a:off x="2413841" y="2360707"/>
            <a:ext cx="1872407" cy="7316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Roupas disponíveis dentro do </a:t>
            </a:r>
          </a:p>
          <a:p>
            <a:pPr algn="ctr"/>
            <a:r>
              <a:rPr lang="pt-BR" sz="1500" b="1" dirty="0"/>
              <a:t>guarda-roupa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4ADC3FA-DCB9-4301-99D9-DB80C3E193CF}"/>
              </a:ext>
            </a:extLst>
          </p:cNvPr>
          <p:cNvSpPr/>
          <p:nvPr/>
        </p:nvSpPr>
        <p:spPr>
          <a:xfrm>
            <a:off x="1081705" y="3315795"/>
            <a:ext cx="1315280" cy="7316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Ganho de tempo ao se arrumar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07EC7A-A14C-4A1E-9683-25E7374AF9DD}"/>
              </a:ext>
            </a:extLst>
          </p:cNvPr>
          <p:cNvSpPr/>
          <p:nvPr/>
        </p:nvSpPr>
        <p:spPr>
          <a:xfrm>
            <a:off x="297557" y="4819667"/>
            <a:ext cx="1872413" cy="7316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Empresas fabricantes de guarda-roupas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8768462-AA40-44A0-8961-A885C3BA3E59}"/>
              </a:ext>
            </a:extLst>
          </p:cNvPr>
          <p:cNvSpPr/>
          <p:nvPr/>
        </p:nvSpPr>
        <p:spPr>
          <a:xfrm>
            <a:off x="2381391" y="5533483"/>
            <a:ext cx="1898638" cy="95938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Pessoas que sentem a necessidade de organização mais automatizada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5FB1B1-0928-49AA-851A-49781670C6CE}"/>
              </a:ext>
            </a:extLst>
          </p:cNvPr>
          <p:cNvSpPr/>
          <p:nvPr/>
        </p:nvSpPr>
        <p:spPr>
          <a:xfrm>
            <a:off x="4586915" y="2355848"/>
            <a:ext cx="2411474" cy="1213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Compartimento separado para roupas que foram utilizadas uma vez, separando das limpas 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6DA9BBA-C37B-456F-8C8A-9A4F8551B923}"/>
              </a:ext>
            </a:extLst>
          </p:cNvPr>
          <p:cNvSpPr/>
          <p:nvPr/>
        </p:nvSpPr>
        <p:spPr>
          <a:xfrm>
            <a:off x="6272144" y="348054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Código para cada peça, para identificar cada peça sendo única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52BEBD6-9E5E-4CA3-9898-4CC479DCCF30}"/>
              </a:ext>
            </a:extLst>
          </p:cNvPr>
          <p:cNvSpPr/>
          <p:nvPr/>
        </p:nvSpPr>
        <p:spPr>
          <a:xfrm>
            <a:off x="4711980" y="445797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Através do código, saber se a roupa se encontra dentro do guarda-roupa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F8A123C-B17A-4235-9A89-3C3F1AB03846}"/>
              </a:ext>
            </a:extLst>
          </p:cNvPr>
          <p:cNvSpPr/>
          <p:nvPr/>
        </p:nvSpPr>
        <p:spPr>
          <a:xfrm>
            <a:off x="6288670" y="5497161"/>
            <a:ext cx="1855881" cy="114880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em um local próprio para guardar, de acordo com suas necessidades diárias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09D0819-86F7-454E-8891-F5F2D83FE544}"/>
              </a:ext>
            </a:extLst>
          </p:cNvPr>
          <p:cNvSpPr/>
          <p:nvPr/>
        </p:nvSpPr>
        <p:spPr>
          <a:xfrm>
            <a:off x="8342129" y="2599118"/>
            <a:ext cx="2768159" cy="10168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Ideia de não ter o incomodo de juntar roupas já utilizadas, contando com uma boa organização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EA04873-FB16-409F-9267-FE50D6F4E1D0}"/>
              </a:ext>
            </a:extLst>
          </p:cNvPr>
          <p:cNvSpPr/>
          <p:nvPr/>
        </p:nvSpPr>
        <p:spPr>
          <a:xfrm>
            <a:off x="10098719" y="356817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Liberdade para separar as roupas da forma que o usuário necessita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5BD665-8C7D-4B1B-82BA-A8F1C93831C0}"/>
              </a:ext>
            </a:extLst>
          </p:cNvPr>
          <p:cNvSpPr/>
          <p:nvPr/>
        </p:nvSpPr>
        <p:spPr>
          <a:xfrm>
            <a:off x="8346925" y="439400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Não perder tempo procurando roupas, sabendo logo e elas estão no local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AF1A174-7642-4E88-B9CC-18968136D517}"/>
              </a:ext>
            </a:extLst>
          </p:cNvPr>
          <p:cNvSpPr/>
          <p:nvPr/>
        </p:nvSpPr>
        <p:spPr>
          <a:xfrm>
            <a:off x="9892465" y="5409525"/>
            <a:ext cx="2095512" cy="120729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 usuário tem a opção de combinar suas peças, como combinações de roupas para ir trabalhar</a:t>
            </a:r>
          </a:p>
        </p:txBody>
      </p:sp>
    </p:spTree>
    <p:extLst>
      <p:ext uri="{BB962C8B-B14F-4D97-AF65-F5344CB8AC3E}">
        <p14:creationId xmlns:p14="http://schemas.microsoft.com/office/powerpoint/2010/main" val="73382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95A504-641B-419E-A2EE-0B4BBBA381CE}"/>
              </a:ext>
            </a:extLst>
          </p:cNvPr>
          <p:cNvSpPr txBox="1"/>
          <p:nvPr/>
        </p:nvSpPr>
        <p:spPr>
          <a:xfrm>
            <a:off x="1616765" y="2339802"/>
            <a:ext cx="8958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Desdobramento de Requisitos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Micro do Projeto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5623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510DFA-CEAA-4554-8C67-325D13F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365125"/>
            <a:ext cx="1195346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Lean UX – Canvas – Guarda-Roupa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619648-54F6-4F78-AD27-AB7E318FB981}"/>
              </a:ext>
            </a:extLst>
          </p:cNvPr>
          <p:cNvSpPr/>
          <p:nvPr/>
        </p:nvSpPr>
        <p:spPr>
          <a:xfrm>
            <a:off x="132523" y="1855303"/>
            <a:ext cx="11953460" cy="4890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06C234-91AA-42DA-90BA-935E94E0D37C}"/>
              </a:ext>
            </a:extLst>
          </p:cNvPr>
          <p:cNvCxnSpPr>
            <a:cxnSpLocks/>
          </p:cNvCxnSpPr>
          <p:nvPr/>
        </p:nvCxnSpPr>
        <p:spPr>
          <a:xfrm>
            <a:off x="8238428" y="1941443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29116C-C94A-41DF-8597-4C17A3632ED8}"/>
              </a:ext>
            </a:extLst>
          </p:cNvPr>
          <p:cNvCxnSpPr>
            <a:cxnSpLocks/>
          </p:cNvCxnSpPr>
          <p:nvPr/>
        </p:nvCxnSpPr>
        <p:spPr>
          <a:xfrm>
            <a:off x="4485859" y="1941444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ADA39A-893E-464B-BB1D-7333ACCD0195}"/>
              </a:ext>
            </a:extLst>
          </p:cNvPr>
          <p:cNvCxnSpPr>
            <a:cxnSpLocks/>
          </p:cNvCxnSpPr>
          <p:nvPr/>
        </p:nvCxnSpPr>
        <p:spPr>
          <a:xfrm flipH="1">
            <a:off x="457202" y="4187689"/>
            <a:ext cx="36736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8668A9-A10E-4A50-AC20-CDDB660BE298}"/>
              </a:ext>
            </a:extLst>
          </p:cNvPr>
          <p:cNvSpPr txBox="1"/>
          <p:nvPr/>
        </p:nvSpPr>
        <p:spPr>
          <a:xfrm>
            <a:off x="938146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Necessidades Identificadas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C4E00-508F-4497-8AEC-A2688AFF77FB}"/>
              </a:ext>
            </a:extLst>
          </p:cNvPr>
          <p:cNvSpPr txBox="1"/>
          <p:nvPr/>
        </p:nvSpPr>
        <p:spPr>
          <a:xfrm>
            <a:off x="4885081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3579F8-B727-4E14-BB95-C0EBD44B75DC}"/>
              </a:ext>
            </a:extLst>
          </p:cNvPr>
          <p:cNvSpPr txBox="1"/>
          <p:nvPr/>
        </p:nvSpPr>
        <p:spPr>
          <a:xfrm>
            <a:off x="8685143" y="1941443"/>
            <a:ext cx="295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Benefícios para o negócio e para o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352A71-CC86-4C75-87CA-1E133678A14A}"/>
              </a:ext>
            </a:extLst>
          </p:cNvPr>
          <p:cNvSpPr txBox="1"/>
          <p:nvPr/>
        </p:nvSpPr>
        <p:spPr>
          <a:xfrm>
            <a:off x="837090" y="4273829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Clientes</a:t>
            </a:r>
            <a:r>
              <a:rPr lang="pt-BR" b="1" dirty="0"/>
              <a:t> e </a:t>
            </a:r>
            <a:r>
              <a:rPr lang="pt-BR" b="1" dirty="0">
                <a:solidFill>
                  <a:srgbClr val="FF0066"/>
                </a:solidFill>
              </a:rPr>
              <a:t>Usuários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C91039-D8AF-412D-ADE3-078D3C1707C3}"/>
              </a:ext>
            </a:extLst>
          </p:cNvPr>
          <p:cNvSpPr/>
          <p:nvPr/>
        </p:nvSpPr>
        <p:spPr>
          <a:xfrm>
            <a:off x="1380456" y="2717768"/>
            <a:ext cx="1872406" cy="10906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Saber quais roupas estão disponíveis dentro do </a:t>
            </a:r>
          </a:p>
          <a:p>
            <a:pPr algn="ctr"/>
            <a:r>
              <a:rPr lang="pt-BR" sz="1500" b="1" dirty="0"/>
              <a:t>guarda-roupa 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07EC7A-A14C-4A1E-9683-25E7374AF9DD}"/>
              </a:ext>
            </a:extLst>
          </p:cNvPr>
          <p:cNvSpPr/>
          <p:nvPr/>
        </p:nvSpPr>
        <p:spPr>
          <a:xfrm>
            <a:off x="297557" y="4819667"/>
            <a:ext cx="1872413" cy="7316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Empresas fabricantes de guarda-roupas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8768462-AA40-44A0-8961-A885C3BA3E59}"/>
              </a:ext>
            </a:extLst>
          </p:cNvPr>
          <p:cNvSpPr/>
          <p:nvPr/>
        </p:nvSpPr>
        <p:spPr>
          <a:xfrm>
            <a:off x="2381391" y="5533483"/>
            <a:ext cx="1898638" cy="95938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Pessoas que sentem a necessidade de organização mais automatizada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6DA9BBA-C37B-456F-8C8A-9A4F8551B923}"/>
              </a:ext>
            </a:extLst>
          </p:cNvPr>
          <p:cNvSpPr/>
          <p:nvPr/>
        </p:nvSpPr>
        <p:spPr>
          <a:xfrm>
            <a:off x="4814976" y="2545205"/>
            <a:ext cx="1776258" cy="7351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terá um código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EA04873-FB16-409F-9267-FE50D6F4E1D0}"/>
              </a:ext>
            </a:extLst>
          </p:cNvPr>
          <p:cNvSpPr/>
          <p:nvPr/>
        </p:nvSpPr>
        <p:spPr>
          <a:xfrm>
            <a:off x="8568381" y="2633675"/>
            <a:ext cx="2054079" cy="826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Ganho de tempo para fazer outras prioridades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F5D159-018A-4E9C-8981-E880EDD86B1D}"/>
              </a:ext>
            </a:extLst>
          </p:cNvPr>
          <p:cNvSpPr/>
          <p:nvPr/>
        </p:nvSpPr>
        <p:spPr>
          <a:xfrm>
            <a:off x="5232194" y="3593205"/>
            <a:ext cx="2541308" cy="11889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 O código precisa ser útil para identificar se a roupa já foi utilizada em algum momento recente, caso o usuário não queira repetir a peça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2F87D3E-BD81-4794-A1AD-8A1C7381D205}"/>
              </a:ext>
            </a:extLst>
          </p:cNvPr>
          <p:cNvSpPr/>
          <p:nvPr/>
        </p:nvSpPr>
        <p:spPr>
          <a:xfrm>
            <a:off x="4814976" y="5113392"/>
            <a:ext cx="2297508" cy="13568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 código também precisa mostrar se aquela peça esta no guarda-roupa para ser utilizada ou em outro lugar (emprestada ou para lavar, por exemplo)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5867B7C-DF53-4B06-8FE6-BCF3D68EA0C8}"/>
              </a:ext>
            </a:extLst>
          </p:cNvPr>
          <p:cNvSpPr/>
          <p:nvPr/>
        </p:nvSpPr>
        <p:spPr>
          <a:xfrm>
            <a:off x="9469824" y="3547367"/>
            <a:ext cx="2305273" cy="9644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de roupa terá sua identificação, facilitando o usuário no momento de se arrumar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E1BDF6-B388-421C-8AB4-CBF56E919ECD}"/>
              </a:ext>
            </a:extLst>
          </p:cNvPr>
          <p:cNvSpPr/>
          <p:nvPr/>
        </p:nvSpPr>
        <p:spPr>
          <a:xfrm>
            <a:off x="8567447" y="4593126"/>
            <a:ext cx="2484694" cy="10405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Facilidade para o usuário se organizar dentro do seu espaço e de acordo com as suas necessidades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1AD7EB7-8D90-4C1A-A109-56E70D6AF78D}"/>
              </a:ext>
            </a:extLst>
          </p:cNvPr>
          <p:cNvSpPr/>
          <p:nvPr/>
        </p:nvSpPr>
        <p:spPr>
          <a:xfrm>
            <a:off x="9757616" y="5756472"/>
            <a:ext cx="2017481" cy="826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Controle de quais peças estão disponíveis para uso</a:t>
            </a:r>
          </a:p>
        </p:txBody>
      </p:sp>
    </p:spTree>
    <p:extLst>
      <p:ext uri="{BB962C8B-B14F-4D97-AF65-F5344CB8AC3E}">
        <p14:creationId xmlns:p14="http://schemas.microsoft.com/office/powerpoint/2010/main" val="336980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1241537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613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Individual – Sprint 1 </vt:lpstr>
      <vt:lpstr>Apresentação do PowerPoint</vt:lpstr>
      <vt:lpstr>User Stories</vt:lpstr>
      <vt:lpstr>Apresentação do PowerPoint</vt:lpstr>
      <vt:lpstr>Lean UX – Canvas Visão Macro do Projeto</vt:lpstr>
      <vt:lpstr>Lean UX – Canvas – Guarda-Roupa Inteligente</vt:lpstr>
      <vt:lpstr>Apresentação do PowerPoint</vt:lpstr>
      <vt:lpstr>Lean UX – Canvas – Guarda-Roupa Inteligente</vt:lpstr>
      <vt:lpstr>Product Backlog</vt:lpstr>
      <vt:lpstr>Apresentação do PowerPoint</vt:lpstr>
      <vt:lpstr>BPNM</vt:lpstr>
      <vt:lpstr>Apresentação do PowerPoint</vt:lpstr>
      <vt:lpstr>Protótipo de telas</vt:lpstr>
      <vt:lpstr>Protótipo de telas</vt:lpstr>
      <vt:lpstr>Protótipo de telas</vt:lpstr>
      <vt:lpstr>Protótipo de telas</vt:lpstr>
      <vt:lpstr>Protótipo de telas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 - Canvas</dc:title>
  <dc:creator>CAIO HENRIQUE MARTINS</dc:creator>
  <cp:lastModifiedBy>CAIO HENRIQUE MARTINS</cp:lastModifiedBy>
  <cp:revision>29</cp:revision>
  <dcterms:created xsi:type="dcterms:W3CDTF">2020-08-27T15:25:45Z</dcterms:created>
  <dcterms:modified xsi:type="dcterms:W3CDTF">2020-10-16T18:17:46Z</dcterms:modified>
</cp:coreProperties>
</file>