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52DEA-A2EB-2865-E278-0EBE5F30A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1CFBB2-DA9F-E90B-949A-90CEC6BA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2D8D8-BCDF-0C85-3355-F4076666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7CEF6-DE3B-8462-4856-9EF85B5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D058B-C60C-A34C-A680-97E383FC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CE1AD-8B3F-A7FA-35F1-79150431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297DDA-FF59-8F83-55C9-3AB8A64D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CA4994-65EC-C4E2-B26D-111DB365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22DAD-4CA2-9FCA-321B-64ABAE39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C3D024-72CF-F55C-9BB3-F7376563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95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6BF3F5-776B-8AA9-51E5-B6F33A64E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967101-7728-BEC6-F318-E5DE2CDA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240FDB-C2D8-79BF-8462-1278C151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8A34D-249F-4408-186E-B7EB456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963BC5-287A-92F0-A0B8-E5ACCA3C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73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A350-9377-E2AC-50B1-CD1630BE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DB2E8-F49B-62BF-0A2A-1973DDD2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BBD9C-C9A7-DE7B-84C0-D4EA3D8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1CFA8-3C75-F322-E698-9DE2F56C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50BF0-C3A5-0085-363D-D61A9775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048B-9E1C-6BC0-00A7-74C3F625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A3925-8EC6-A696-55DE-4F0046BD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8BD205-D948-66FD-BAD7-4E44E45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2E1E09-F956-9055-D9AF-F73E7FE7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DBF897-1599-401C-0872-63F91176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CA1C7-313B-805B-7645-9B8FB759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737CC-697C-1DD4-F8BA-2BDDC6BD8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43176-1094-BB91-0352-0061D132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63916-4503-A832-AA4D-E97D210E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7D141-C926-03EB-6535-8C7C355A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1E691-E799-2BA2-A882-103243C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0DC9-11D8-9917-FB75-C4C4B4E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25A973-8E2E-E45D-29DE-81949CC4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BDE15-0648-8478-0EB4-0932142D7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2F8B29-8FFE-A3E3-8B07-87811B4E2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0C9336-E971-DD78-8F00-D13BC12A4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C891C2-9F5F-59C6-B375-104EDD1A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B3623C-4B82-7430-9A63-8C39082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236E-A3F0-C2E2-7E77-DB770090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9EDB-CCC1-BC16-7A29-41CB9F2B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E6287E-58A6-951F-23F1-4D63C7B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E9E3A1-46AA-D42D-CE9F-548D74DF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D1D8BC-A435-CDEC-D6CA-A66B26A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394CDC-4AFE-B54A-027C-1F7111A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0C8CDC-6C60-5268-EBC6-046E6200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9713C1-3D9B-294E-7C26-B5C49637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B18D4-234D-A81B-E26B-F7DBEEC6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4F31-ED5A-E88A-E1FA-4B8339E9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A599F-A39D-9A85-1E72-41328DB8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2235B9-423A-3959-B887-99AAA872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1CC384-FB2E-7F8F-49A6-BFCD5A34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18B3E-2DC9-5E50-CB10-2861090F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9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FC536-8D09-3756-A704-81C745B5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B78B85-0818-0167-FA05-600C28A90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96F80A-DADD-FD46-C09A-3ADC40C6F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07B4-75CE-2613-431E-69DACB36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D5074D-121E-3C1C-6020-5DF67B22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C5CBB5-44FE-5DC4-7E4D-85101652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6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7FC443-2AC0-E391-4C20-0413926E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198501-16C9-A85A-9219-2321F26E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F0C60-3C7D-4914-3847-75BDD450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D471-024B-4325-AB08-D75D6FCC0684}" type="datetimeFigureOut">
              <a:rPr lang="pt-BR" smtClean="0"/>
              <a:t>29/01/2023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EACFCA-A5E0-2F53-ED4E-F3679966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A23B3C-2298-4196-3A1D-3BDA8F5C3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6B3B-1727-4B5A-9F92-CD0B6474F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4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t-br/dotnet/csharp/programming-guide/types/boxing-and-unbox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o-project.com/docs/getting-started/install/window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21C3111-2E01-112F-D2A8-381613B62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Boxing</a:t>
            </a:r>
            <a:r>
              <a:rPr lang="pt-BR" sz="4800" dirty="0">
                <a:solidFill>
                  <a:srgbClr val="FFFFFF"/>
                </a:solidFill>
              </a:rPr>
              <a:t> &amp; Unboxing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F165BEF-6C87-2F87-8FDB-34E7073CB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O “truque” que pode sair caro</a:t>
            </a:r>
          </a:p>
        </p:txBody>
      </p:sp>
    </p:spTree>
    <p:extLst>
      <p:ext uri="{BB962C8B-B14F-4D97-AF65-F5344CB8AC3E}">
        <p14:creationId xmlns:p14="http://schemas.microsoft.com/office/powerpoint/2010/main" val="38427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E210E-B50F-2F3A-86AA-A448C3F0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O que é </a:t>
            </a:r>
            <a:r>
              <a:rPr lang="pt-BR" sz="4000" b="1" dirty="0" err="1">
                <a:solidFill>
                  <a:srgbClr val="FFFFFF"/>
                </a:solidFill>
              </a:rPr>
              <a:t>Boxing</a:t>
            </a:r>
            <a:r>
              <a:rPr lang="pt-BR" sz="4000" dirty="0">
                <a:solidFill>
                  <a:srgbClr val="FFFFFF"/>
                </a:solidFill>
              </a:rPr>
              <a:t> &amp; </a:t>
            </a:r>
            <a:r>
              <a:rPr lang="pt-BR" sz="4000" b="1" dirty="0">
                <a:solidFill>
                  <a:srgbClr val="FFFFFF"/>
                </a:solidFill>
              </a:rPr>
              <a:t>Unboxing	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966DF-767A-59F6-709E-2DF5CC47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Boxing</a:t>
            </a:r>
            <a:r>
              <a:rPr lang="pt-BR" sz="2000" dirty="0"/>
              <a:t> e Unboxing é um “truque” para fazer </a:t>
            </a:r>
            <a:r>
              <a:rPr lang="pt-BR" sz="2000" dirty="0" err="1"/>
              <a:t>Value</a:t>
            </a:r>
            <a:r>
              <a:rPr lang="pt-BR" sz="2000" dirty="0"/>
              <a:t> </a:t>
            </a:r>
            <a:r>
              <a:rPr lang="pt-BR" sz="2000" dirty="0" err="1"/>
              <a:t>Types</a:t>
            </a:r>
            <a:r>
              <a:rPr lang="pt-BR" sz="2000" dirty="0"/>
              <a:t> e </a:t>
            </a:r>
            <a:r>
              <a:rPr lang="pt-BR" sz="2000" dirty="0" err="1"/>
              <a:t>Reference</a:t>
            </a:r>
            <a:r>
              <a:rPr lang="pt-BR" sz="2000" dirty="0"/>
              <a:t> </a:t>
            </a:r>
            <a:r>
              <a:rPr lang="pt-BR" sz="2000" dirty="0" err="1"/>
              <a:t>Types</a:t>
            </a:r>
            <a:r>
              <a:rPr lang="pt-BR" sz="2000" dirty="0"/>
              <a:t> “compatíveis”.</a:t>
            </a:r>
          </a:p>
          <a:p>
            <a:endParaRPr lang="pt-BR" sz="2000" dirty="0"/>
          </a:p>
          <a:p>
            <a:pPr marL="457200" lvl="1" indent="0">
              <a:buNone/>
            </a:pPr>
            <a:r>
              <a:rPr lang="pt-BR" sz="1600" dirty="0"/>
              <a:t>Conversão </a:t>
            </a:r>
            <a:r>
              <a:rPr lang="pt-BR" sz="1600" dirty="0" err="1"/>
              <a:t>boxing</a:t>
            </a:r>
            <a:r>
              <a:rPr lang="pt-BR" sz="1600" dirty="0"/>
              <a:t> é o processo de conversão de um tipo de valor para o tipo </a:t>
            </a:r>
            <a:r>
              <a:rPr lang="pt-BR" sz="1600" dirty="0" err="1"/>
              <a:t>object</a:t>
            </a:r>
            <a:r>
              <a:rPr lang="pt-BR" sz="1600" dirty="0"/>
              <a:t> ou para qualquer tipo de interface implementada por esse tipo de valor. Quando o CLR (Common </a:t>
            </a:r>
            <a:r>
              <a:rPr lang="pt-BR" sz="1600" dirty="0" err="1"/>
              <a:t>Language</a:t>
            </a:r>
            <a:r>
              <a:rPr lang="pt-BR" sz="1600" dirty="0"/>
              <a:t> </a:t>
            </a:r>
            <a:r>
              <a:rPr lang="pt-BR" sz="1600" dirty="0" err="1"/>
              <a:t>Runtime</a:t>
            </a:r>
            <a:r>
              <a:rPr lang="pt-BR" sz="1600" dirty="0"/>
              <a:t>) realiza a conversão de um tipo de valor, ele encapsula o valor dentro de uma instância </a:t>
            </a:r>
            <a:r>
              <a:rPr lang="pt-BR" sz="1600" dirty="0" err="1"/>
              <a:t>System.Object</a:t>
            </a:r>
            <a:r>
              <a:rPr lang="pt-BR" sz="1600" dirty="0"/>
              <a:t> e a armazena no </a:t>
            </a:r>
            <a:r>
              <a:rPr lang="pt-BR" sz="1600" dirty="0" err="1"/>
              <a:t>heap</a:t>
            </a:r>
            <a:r>
              <a:rPr lang="pt-BR" sz="1600" dirty="0"/>
              <a:t> gerenciado. A conversão unboxing extrai o tipo de valor do objeto. A conversão </a:t>
            </a:r>
            <a:r>
              <a:rPr lang="pt-BR" sz="1600" dirty="0" err="1"/>
              <a:t>boxing</a:t>
            </a:r>
            <a:r>
              <a:rPr lang="pt-BR" sz="1600" dirty="0"/>
              <a:t> é implícita, a conversão unboxing é explícita. O conceito de conversões </a:t>
            </a:r>
            <a:r>
              <a:rPr lang="pt-BR" sz="1600" dirty="0" err="1"/>
              <a:t>boxing</a:t>
            </a:r>
            <a:r>
              <a:rPr lang="pt-BR" sz="1600" dirty="0"/>
              <a:t> e unboxing serve como base para a exibição unificada de C# do sistema de tipos em que um valor de qualquer tipo pode ser tratado como um objeto.</a:t>
            </a:r>
          </a:p>
          <a:p>
            <a:pPr marL="457200" lvl="1" indent="0" algn="r">
              <a:buNone/>
            </a:pPr>
            <a:r>
              <a:rPr lang="pt-BR" sz="1600" dirty="0"/>
              <a:t>Fonte: </a:t>
            </a:r>
            <a:r>
              <a:rPr lang="pt-BR" sz="1200" dirty="0">
                <a:hlinkClick r:id="rId2"/>
              </a:rPr>
              <a:t>Conversões </a:t>
            </a:r>
            <a:r>
              <a:rPr lang="pt-BR" sz="1200" dirty="0" err="1">
                <a:hlinkClick r:id="rId2"/>
              </a:rPr>
              <a:t>boxing</a:t>
            </a:r>
            <a:r>
              <a:rPr lang="pt-BR" sz="1200" dirty="0">
                <a:hlinkClick r:id="rId2"/>
              </a:rPr>
              <a:t> e unboxing – Guia de Programação em C# | Microsoft </a:t>
            </a:r>
            <a:r>
              <a:rPr lang="pt-BR" sz="1200" dirty="0" err="1">
                <a:hlinkClick r:id="rId2"/>
              </a:rPr>
              <a:t>Learn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44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E210E-B50F-2F3A-86AA-A448C3F0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Ilustrando o </a:t>
            </a:r>
            <a:r>
              <a:rPr lang="pt-BR" sz="4000" b="1" dirty="0" err="1">
                <a:solidFill>
                  <a:srgbClr val="FFFFFF"/>
                </a:solidFill>
              </a:rPr>
              <a:t>Boxing</a:t>
            </a:r>
            <a:endParaRPr lang="pt-BR" sz="4000" b="1" dirty="0">
              <a:solidFill>
                <a:srgbClr val="FFFFFF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34FF906-38C7-B3E1-1314-49411ABC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12" y="1987187"/>
            <a:ext cx="7943576" cy="41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E210E-B50F-2F3A-86AA-A448C3F0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Ilustrando o </a:t>
            </a:r>
            <a:r>
              <a:rPr lang="pt-BR" sz="4000" b="1" dirty="0">
                <a:solidFill>
                  <a:srgbClr val="FFFFFF"/>
                </a:solidFill>
              </a:rPr>
              <a:t>Unboxing			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EA84353-1863-D4A7-F575-450C92B2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32" y="1992025"/>
            <a:ext cx="8099335" cy="42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5E210E-B50F-2F3A-86AA-A448C3F0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Demonstrando o </a:t>
            </a:r>
            <a:r>
              <a:rPr lang="pt-BR" sz="4000" b="1" dirty="0" err="1">
                <a:solidFill>
                  <a:srgbClr val="FFFFFF"/>
                </a:solidFill>
              </a:rPr>
              <a:t>Boxing</a:t>
            </a:r>
            <a:r>
              <a:rPr lang="pt-BR" sz="4000" b="1" dirty="0">
                <a:solidFill>
                  <a:srgbClr val="FFFFFF"/>
                </a:solidFill>
              </a:rPr>
              <a:t>		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371196-6BA0-A595-4C95-FA9DA943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5" y="2152277"/>
            <a:ext cx="6614371" cy="39944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99FB26-F924-F2A2-2CA4-9722311057D7}"/>
              </a:ext>
            </a:extLst>
          </p:cNvPr>
          <p:cNvSpPr txBox="1"/>
          <p:nvPr/>
        </p:nvSpPr>
        <p:spPr>
          <a:xfrm>
            <a:off x="459350" y="2472612"/>
            <a:ext cx="45992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uma build de Release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Abra um terminal no diretório onde foi gerado o executável (bin\Release\...)</a:t>
            </a:r>
            <a:br>
              <a:rPr lang="pt-BR" dirty="0"/>
            </a:b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Execute o comando </a:t>
            </a:r>
            <a:br>
              <a:rPr lang="pt-BR" dirty="0"/>
            </a:b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mono --</a:t>
            </a:r>
            <a:r>
              <a:rPr lang="pt-BR" sz="1200" dirty="0" err="1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profiler</a:t>
            </a: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=</a:t>
            </a:r>
            <a:r>
              <a:rPr lang="pt-BR" sz="1200" dirty="0" err="1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log:report</a:t>
            </a: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Avoid_Boxing.exe</a:t>
            </a:r>
            <a:b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</a:br>
            <a:endParaRPr lang="pt-BR" sz="1200" dirty="0">
              <a:solidFill>
                <a:prstClr val="black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Caso acuse </a:t>
            </a: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mono: </a:t>
            </a:r>
            <a:r>
              <a:rPr lang="pt-BR" sz="1200" dirty="0" err="1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command</a:t>
            </a: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1200" dirty="0" err="1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not</a:t>
            </a:r>
            <a:r>
              <a:rPr lang="pt-BR" sz="12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1200" dirty="0" err="1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found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, realizar o 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  <a:hlinkClick r:id="rId3"/>
              </a:rPr>
              <a:t>download do Mono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e/ou </a:t>
            </a:r>
          </a:p>
          <a:p>
            <a:pPr marL="800100" lvl="1" indent="-342900">
              <a:buFont typeface="+mj-lt"/>
              <a:buAutoNum type="alphaLcParenR"/>
            </a:pPr>
            <a:endParaRPr lang="pt-B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-&gt; 4 bytes</a:t>
            </a:r>
          </a:p>
          <a:p>
            <a:pPr lvl="1"/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Boxed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Int</a:t>
            </a:r>
            <a:r>
              <a:rPr lang="pt-B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-&gt; 24 bytes</a:t>
            </a:r>
          </a:p>
        </p:txBody>
      </p:sp>
    </p:spTree>
    <p:extLst>
      <p:ext uri="{BB962C8B-B14F-4D97-AF65-F5344CB8AC3E}">
        <p14:creationId xmlns:p14="http://schemas.microsoft.com/office/powerpoint/2010/main" val="2436029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9911D5FB4D1B4383E206B922401A72" ma:contentTypeVersion="14" ma:contentTypeDescription="Crie um novo documento." ma:contentTypeScope="" ma:versionID="84b00d2e19a1ba15f089c8d440815b4b">
  <xsd:schema xmlns:xsd="http://www.w3.org/2001/XMLSchema" xmlns:xs="http://www.w3.org/2001/XMLSchema" xmlns:p="http://schemas.microsoft.com/office/2006/metadata/properties" xmlns:ns1="http://schemas.microsoft.com/sharepoint/v3" xmlns:ns3="b2583660-6dac-40a8-9768-bd0b72852870" xmlns:ns4="e645183e-ba77-4b25-9098-5893e30a392f" targetNamespace="http://schemas.microsoft.com/office/2006/metadata/properties" ma:root="true" ma:fieldsID="bcfc3be0b125f80b084ea1d591c4d277" ns1:_="" ns3:_="" ns4:_="">
    <xsd:import namespace="http://schemas.microsoft.com/sharepoint/v3"/>
    <xsd:import namespace="b2583660-6dac-40a8-9768-bd0b72852870"/>
    <xsd:import namespace="e645183e-ba77-4b25-9098-5893e30a392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3660-6dac-40a8-9768-bd0b728528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5183e-ba77-4b25-9098-5893e30a3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e645183e-ba77-4b25-9098-5893e30a392f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8142E8D-4943-4AA3-B393-37974ABC67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882275-ADDE-4D30-B19C-9C9D73EF77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2583660-6dac-40a8-9768-bd0b72852870"/>
    <ds:schemaRef ds:uri="e645183e-ba77-4b25-9098-5893e30a39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CFB0FC-26B2-46A5-B020-55B6A06ED347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b2583660-6dac-40a8-9768-bd0b72852870"/>
    <ds:schemaRef ds:uri="http://purl.org/dc/dcmitype/"/>
    <ds:schemaRef ds:uri="http://schemas.openxmlformats.org/package/2006/metadata/core-properties"/>
    <ds:schemaRef ds:uri="e645183e-ba77-4b25-9098-5893e30a392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254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Tema do Office</vt:lpstr>
      <vt:lpstr>Boxing &amp; Unboxing</vt:lpstr>
      <vt:lpstr>O que é Boxing &amp; Unboxing ?</vt:lpstr>
      <vt:lpstr>Ilustrando o Boxing</vt:lpstr>
      <vt:lpstr>Ilustrando o Unboxing   </vt:lpstr>
      <vt:lpstr>Demonstrando o Boxing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&amp; Unboxing</dc:title>
  <dc:creator>CAIO HENRIQUE DE SOUZA DA CRUZ</dc:creator>
  <cp:lastModifiedBy>CAIO HENRIQUE DE SOUZA DA CRUZ</cp:lastModifiedBy>
  <cp:revision>1</cp:revision>
  <dcterms:created xsi:type="dcterms:W3CDTF">2023-01-28T13:20:48Z</dcterms:created>
  <dcterms:modified xsi:type="dcterms:W3CDTF">2023-01-29T23:12:22Z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0x010100B39911D5FB4D1B4383E206B922401A72</vt:lpwstr>
  </property>
</Properties>
</file>