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959595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4" y="-140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0539A-2D51-4E0F-9139-C56302D89FDD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80F0F-A60E-4582-B9B2-BFF6436C38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2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41E9-9640-4F2F-9E41-0F570BAFF258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BE5-388C-48BA-939F-FA102758439E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A302-100E-46B2-A2A0-3D4EEEDB9159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5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FA14-3895-4C71-BCFC-893D7263FA3C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6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51F4-39CC-4F64-A628-C10F39DDB85A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4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DB90-6B55-4257-AF36-4A53E494D137}" type="datetime1">
              <a:rPr lang="pt-BR" smtClean="0"/>
              <a:t>11/06/2024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7C65-45C2-4ACE-B62E-8084B4E4CE39}" type="datetime1">
              <a:rPr lang="pt-BR" smtClean="0"/>
              <a:t>11/06/2024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45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8CA-2F38-4953-85FF-E69EBF98AAE1}" type="datetime1">
              <a:rPr lang="pt-BR" smtClean="0"/>
              <a:t>11/06/2024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97AB-DF34-4710-A79D-FC88D0730C03}" type="datetime1">
              <a:rPr lang="pt-BR" smtClean="0"/>
              <a:t>11/06/2024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6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D338-73E6-4965-B994-472EEF218A70}" type="datetime1">
              <a:rPr lang="pt-BR" smtClean="0"/>
              <a:t>11/06/2024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C18C-D8F4-4049-95B4-CE404AA4CFBD}" type="datetime1">
              <a:rPr lang="pt-BR" smtClean="0"/>
              <a:t>11/06/2024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E52F-F2EC-46B5-8134-09472B2CB022}" type="datetime1">
              <a:rPr lang="pt-BR" smtClean="0"/>
              <a:t>11/06/2024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DESVENDANDO O PYTHON - @CAIOJTN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C999-8073-433F-98B8-740535FB9B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9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caio-teodosio-b063b34a" TargetMode="External"/><Relationship Id="rId2" Type="http://schemas.openxmlformats.org/officeDocument/2006/relationships/hyperlink" Target="https://www.instagram.com/caiojt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caiojt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99B19F-40BE-E55A-3F92-6F6BB6BA1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1" y="3116419"/>
            <a:ext cx="8405948" cy="84059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00634E-06E4-8ECD-24CE-964A9A7117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" y="11056145"/>
            <a:ext cx="1361898" cy="151384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DEB3F-A493-57CA-A430-D226620ECDD7}"/>
              </a:ext>
            </a:extLst>
          </p:cNvPr>
          <p:cNvSpPr txBox="1"/>
          <p:nvPr/>
        </p:nvSpPr>
        <p:spPr>
          <a:xfrm>
            <a:off x="1001227" y="379848"/>
            <a:ext cx="7598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Python Sob a Lupa: Desbravando o Código Python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EF35F9-2033-38F5-3A55-88976E287032}"/>
              </a:ext>
            </a:extLst>
          </p:cNvPr>
          <p:cNvSpPr txBox="1"/>
          <p:nvPr/>
        </p:nvSpPr>
        <p:spPr>
          <a:xfrm>
            <a:off x="639277" y="11492229"/>
            <a:ext cx="759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@caiojtn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36B91FB9-E65C-C957-C444-806FD33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5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DICIONÁRIOS - ESTRUTURANDO DADOS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4C2D11-E9FC-823A-4881-A09848220B69}"/>
              </a:ext>
            </a:extLst>
          </p:cNvPr>
          <p:cNvSpPr txBox="1"/>
          <p:nvPr/>
        </p:nvSpPr>
        <p:spPr>
          <a:xfrm>
            <a:off x="1000124" y="7226974"/>
            <a:ext cx="760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Dicionários permitem armazenar dados em pares de chave-valor. Vamos ver um exemplo: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Aqui, criamos um dicionário que guarda informações sobre uma pessoa e acessamos o nome dela.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45F2ED-E893-7313-7CD1-485BF731E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4873" r="9510" b="16140"/>
          <a:stretch/>
        </p:blipFill>
        <p:spPr>
          <a:xfrm>
            <a:off x="1643062" y="8872334"/>
            <a:ext cx="6315076" cy="3853565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3643ED1-2F89-ED1F-4E52-74F36479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479FE65-EE37-0949-4B39-49F2FB6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5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MÓDULOS E BIBLIOTECAS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BA0B7B-2F7E-F388-41CE-F698FE5E602C}"/>
              </a:ext>
            </a:extLst>
          </p:cNvPr>
          <p:cNvSpPr txBox="1"/>
          <p:nvPr/>
        </p:nvSpPr>
        <p:spPr>
          <a:xfrm>
            <a:off x="1000124" y="7226974"/>
            <a:ext cx="760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Python vem com muitos módulos que você pode usar para expandir suas habilidades. Vamos importar o módulo </a:t>
            </a:r>
            <a:r>
              <a:rPr lang="pt-BR" sz="2400" dirty="0" err="1">
                <a:solidFill>
                  <a:schemeClr val="bg1"/>
                </a:solidFill>
              </a:rPr>
              <a:t>math</a:t>
            </a:r>
            <a:r>
              <a:rPr lang="pt-BR" sz="2400" dirty="0">
                <a:solidFill>
                  <a:schemeClr val="bg1"/>
                </a:solidFill>
              </a:rPr>
              <a:t> para fazer alguns cálculos: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O </a:t>
            </a:r>
            <a:r>
              <a:rPr lang="pt-BR" sz="2400" dirty="0" err="1">
                <a:solidFill>
                  <a:schemeClr val="bg1"/>
                </a:solidFill>
              </a:rPr>
              <a:t>math.sqrt</a:t>
            </a:r>
            <a:r>
              <a:rPr lang="pt-BR" sz="2400" dirty="0">
                <a:solidFill>
                  <a:schemeClr val="bg1"/>
                </a:solidFill>
              </a:rPr>
              <a:t> calcula a raiz quadrada, e </a:t>
            </a:r>
            <a:r>
              <a:rPr lang="pt-BR" sz="2400" dirty="0" err="1">
                <a:solidFill>
                  <a:schemeClr val="bg1"/>
                </a:solidFill>
              </a:rPr>
              <a:t>math.pi</a:t>
            </a:r>
            <a:r>
              <a:rPr lang="pt-BR" sz="2400" dirty="0">
                <a:solidFill>
                  <a:schemeClr val="bg1"/>
                </a:solidFill>
              </a:rPr>
              <a:t> fornece o valor de π (pi).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9631E-0C14-93DD-D3EA-E79EC52AB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18170" r="6945" b="17732"/>
          <a:stretch/>
        </p:blipFill>
        <p:spPr>
          <a:xfrm>
            <a:off x="676275" y="9479073"/>
            <a:ext cx="8248650" cy="280035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72F94D1-C6C1-9AA1-E6F3-24F4A16C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7E11A99-7195-08D7-412F-99663EC0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6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EXPLORANDO MAIS POSSIBILIDADES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050390-9976-6491-83E4-49485247761B}"/>
              </a:ext>
            </a:extLst>
          </p:cNvPr>
          <p:cNvSpPr txBox="1"/>
          <p:nvPr/>
        </p:nvSpPr>
        <p:spPr>
          <a:xfrm>
            <a:off x="1000124" y="7226974"/>
            <a:ext cx="760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Python é vasto e cheio de possibilidades. Continue explorando, praticando e criando seus próprios projetos. Cada pequeno passo o aproxima de dominar esta poderosa linguagem.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FF4E38-53DC-17F6-1E1C-494602CE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4047DF-1C85-1C5D-9077-D0833499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2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CONCLUSÃO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11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050390-9976-6491-83E4-49485247761B}"/>
              </a:ext>
            </a:extLst>
          </p:cNvPr>
          <p:cNvSpPr txBox="1"/>
          <p:nvPr/>
        </p:nvSpPr>
        <p:spPr>
          <a:xfrm>
            <a:off x="1000124" y="7226974"/>
            <a:ext cx="760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Agora você tem as ferramentas básicas para começar a programar em Python. Lembre-se de que a prática é essencial. Teste, experimente e, acima de tudo, divirta-se aprendendo. Boa sorte na sua jornada com Python!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E720CD-1C43-ABAB-9238-72E2A300D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39" y="8961060"/>
            <a:ext cx="2880122" cy="3201464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612A7-841C-929E-D738-B1877673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4200B4-627E-C8D9-EDC1-99F47B7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52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-1905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>
                <a:latin typeface="+mj-lt"/>
              </a:rPr>
              <a:t>AGRADEÇO POR LER ATÉ AQUI</a:t>
            </a:r>
            <a:endParaRPr lang="pt-BR" sz="4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pt-BR" sz="9600" b="1" dirty="0">
              <a:ln w="31750">
                <a:solidFill>
                  <a:schemeClr val="bg1"/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050390-9976-6491-83E4-49485247761B}"/>
              </a:ext>
            </a:extLst>
          </p:cNvPr>
          <p:cNvSpPr txBox="1"/>
          <p:nvPr/>
        </p:nvSpPr>
        <p:spPr>
          <a:xfrm>
            <a:off x="1000124" y="7226974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ESTE EBOOK FOI GERADO POR IA E DIAGRAMADO POR UM HUMANO.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612A7-841C-929E-D738-B1877673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4200B4-627E-C8D9-EDC1-99F47B7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14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111214-1BEA-7D4E-ED96-E465CB14CF12}"/>
              </a:ext>
            </a:extLst>
          </p:cNvPr>
          <p:cNvSpPr/>
          <p:nvPr/>
        </p:nvSpPr>
        <p:spPr>
          <a:xfrm>
            <a:off x="1000124" y="8991600"/>
            <a:ext cx="7600950" cy="2343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78420F0-8B78-FC95-7630-0F187097C0B9}"/>
              </a:ext>
            </a:extLst>
          </p:cNvPr>
          <p:cNvCxnSpPr/>
          <p:nvPr/>
        </p:nvCxnSpPr>
        <p:spPr>
          <a:xfrm>
            <a:off x="1000124" y="9673167"/>
            <a:ext cx="7600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6A0293-EEF4-9BAA-8524-CDD405DA1A17}"/>
              </a:ext>
            </a:extLst>
          </p:cNvPr>
          <p:cNvSpPr txBox="1"/>
          <p:nvPr/>
        </p:nvSpPr>
        <p:spPr>
          <a:xfrm>
            <a:off x="2980373" y="9245890"/>
            <a:ext cx="76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CAIO JOSÉ TEODOSIO DO NASCIMENTO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8EE543-C960-CAF0-4383-67BB39740BE4}"/>
              </a:ext>
            </a:extLst>
          </p:cNvPr>
          <p:cNvSpPr txBox="1"/>
          <p:nvPr/>
        </p:nvSpPr>
        <p:spPr>
          <a:xfrm>
            <a:off x="3677976" y="10179519"/>
            <a:ext cx="483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hlinkClick r:id="rId2"/>
              </a:rPr>
              <a:t>Instagram</a:t>
            </a:r>
            <a:r>
              <a:rPr lang="pt-BR" sz="2400" dirty="0">
                <a:solidFill>
                  <a:schemeClr val="bg1"/>
                </a:solidFill>
              </a:rPr>
              <a:t> / </a:t>
            </a:r>
            <a:r>
              <a:rPr lang="pt-BR" sz="2400" dirty="0">
                <a:solidFill>
                  <a:schemeClr val="bg1"/>
                </a:solidFill>
                <a:hlinkClick r:id="rId3"/>
              </a:rPr>
              <a:t>LinkedIn</a:t>
            </a:r>
            <a:r>
              <a:rPr lang="pt-BR" sz="2400" dirty="0">
                <a:solidFill>
                  <a:schemeClr val="bg1"/>
                </a:solidFill>
              </a:rPr>
              <a:t> / </a:t>
            </a:r>
            <a:r>
              <a:rPr lang="pt-BR" sz="2400" dirty="0">
                <a:solidFill>
                  <a:schemeClr val="bg1"/>
                </a:solidFill>
                <a:hlinkClick r:id="rId4"/>
              </a:rPr>
              <a:t>GitHub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9B9FEBE-3623-9F23-3646-DA5F957369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768" b="33846"/>
          <a:stretch/>
        </p:blipFill>
        <p:spPr>
          <a:xfrm>
            <a:off x="928298" y="8991601"/>
            <a:ext cx="2677852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E61FD9A-CC96-4D19-38C5-A0297370BB3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D3C10E-1ACE-322C-286E-6B6B2BE31AC5}"/>
              </a:ext>
            </a:extLst>
          </p:cNvPr>
          <p:cNvSpPr txBox="1"/>
          <p:nvPr/>
        </p:nvSpPr>
        <p:spPr>
          <a:xfrm>
            <a:off x="838200" y="838200"/>
            <a:ext cx="76009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Desvendando Códigos Python: Uma Abordagem Simples e Descomplicada</a:t>
            </a:r>
          </a:p>
          <a:p>
            <a:pPr algn="ctr"/>
            <a:endParaRPr lang="pt-BR" sz="4000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869348-46A7-2B07-31CF-D3D4D030675D}"/>
              </a:ext>
            </a:extLst>
          </p:cNvPr>
          <p:cNvSpPr txBox="1"/>
          <p:nvPr/>
        </p:nvSpPr>
        <p:spPr>
          <a:xfrm>
            <a:off x="838200" y="3200400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+mj-lt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1A0E16-A131-CDAE-0536-63C10D1D4038}"/>
              </a:ext>
            </a:extLst>
          </p:cNvPr>
          <p:cNvSpPr txBox="1"/>
          <p:nvPr/>
        </p:nvSpPr>
        <p:spPr>
          <a:xfrm>
            <a:off x="838200" y="4369474"/>
            <a:ext cx="76009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	Python é uma das linguagens de programação mais populares do mundo, conhecida por sua simplicidade e versatilidade. Se você está começando no mundo da programação ou deseja entender melhor como os códigos Python funcionam, esta abordagem descomplicada ajudará a desmistificar o processo. Vamos explorar como ler, interpretar e entender códigos Python de forma eficiente e fácil.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F190E49-3CE5-E92D-5F11-455EDD8A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3E230C3-5E9F-E1A2-2558-888BA65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7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COMEÇANDO COM PYTHON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F35DD9-B891-87F5-4297-E0B358149506}"/>
              </a:ext>
            </a:extLst>
          </p:cNvPr>
          <p:cNvSpPr txBox="1"/>
          <p:nvPr/>
        </p:nvSpPr>
        <p:spPr>
          <a:xfrm>
            <a:off x="1000124" y="7226974"/>
            <a:ext cx="76009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que é Python e Por Que </a:t>
            </a:r>
            <a:r>
              <a:rPr lang="pt-BR" sz="2400" dirty="0" err="1">
                <a:solidFill>
                  <a:schemeClr val="bg1"/>
                </a:solidFill>
              </a:rPr>
              <a:t>Usá-lo?Python</a:t>
            </a:r>
            <a:r>
              <a:rPr lang="pt-BR" sz="2400" dirty="0">
                <a:solidFill>
                  <a:schemeClr val="bg1"/>
                </a:solidFill>
              </a:rPr>
              <a:t> é uma linguagem de programação famosa por sua simplicidade e legibilidade. Ela é usada em várias áreas, como desenvolvimento web, análise de dados e inteligência artificial. A sua sintaxe clara e direta a torna ideal para </a:t>
            </a:r>
            <a:r>
              <a:rPr lang="pt-BR" sz="2400" dirty="0" err="1">
                <a:solidFill>
                  <a:schemeClr val="bg1"/>
                </a:solidFill>
              </a:rPr>
              <a:t>iniciantes.Primeiros</a:t>
            </a:r>
            <a:r>
              <a:rPr lang="pt-BR" sz="2400" dirty="0">
                <a:solidFill>
                  <a:schemeClr val="bg1"/>
                </a:solidFill>
              </a:rPr>
              <a:t> Passos com </a:t>
            </a:r>
            <a:r>
              <a:rPr lang="pt-BR" sz="2400" dirty="0" err="1">
                <a:solidFill>
                  <a:schemeClr val="bg1"/>
                </a:solidFill>
              </a:rPr>
              <a:t>PythonPara</a:t>
            </a:r>
            <a:r>
              <a:rPr lang="pt-BR" sz="2400" dirty="0">
                <a:solidFill>
                  <a:schemeClr val="bg1"/>
                </a:solidFill>
              </a:rPr>
              <a:t> começar, você precisa de Python instalado no seu computador e um editor de texto. Vamos usar o VS </a:t>
            </a:r>
            <a:r>
              <a:rPr lang="pt-BR" sz="2400" dirty="0" err="1">
                <a:solidFill>
                  <a:schemeClr val="bg1"/>
                </a:solidFill>
              </a:rPr>
              <a:t>Code</a:t>
            </a:r>
            <a:r>
              <a:rPr lang="pt-BR" sz="2400" dirty="0">
                <a:solidFill>
                  <a:schemeClr val="bg1"/>
                </a:solidFill>
              </a:rPr>
              <a:t>, um editor popular e fácil de usar. Baixe e instale o Python em python.org e o VS </a:t>
            </a:r>
            <a:r>
              <a:rPr lang="pt-BR" sz="2400" dirty="0" err="1">
                <a:solidFill>
                  <a:schemeClr val="bg1"/>
                </a:solidFill>
              </a:rPr>
              <a:t>Code</a:t>
            </a:r>
            <a:r>
              <a:rPr lang="pt-BR" sz="2400" dirty="0">
                <a:solidFill>
                  <a:schemeClr val="bg1"/>
                </a:solidFill>
              </a:rPr>
              <a:t> em code.visualstudio.com.</a:t>
            </a:r>
          </a:p>
          <a:p>
            <a:pPr algn="just"/>
            <a:endParaRPr lang="pt-BR" sz="2400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194F79-BBB3-65E8-2C1B-CF5949C8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58CBA9-B3AC-E86C-5515-89ECA0DD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IMPRIMINDO MENSAGENS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273CF5-DD9D-CE18-265B-02A7DDDE5D7E}"/>
              </a:ext>
            </a:extLst>
          </p:cNvPr>
          <p:cNvSpPr txBox="1"/>
          <p:nvPr/>
        </p:nvSpPr>
        <p:spPr>
          <a:xfrm>
            <a:off x="1000124" y="7226974"/>
            <a:ext cx="76009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>
                <a:solidFill>
                  <a:schemeClr val="bg1"/>
                </a:solidFill>
              </a:rPr>
              <a:t>Hello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World!A</a:t>
            </a:r>
            <a:r>
              <a:rPr lang="pt-BR" sz="2400" dirty="0">
                <a:solidFill>
                  <a:schemeClr val="bg1"/>
                </a:solidFill>
              </a:rPr>
              <a:t> melhor maneira de começar a aprender uma nova linguagem é com o clássico "</a:t>
            </a:r>
            <a:r>
              <a:rPr lang="pt-BR" sz="2400" dirty="0" err="1">
                <a:solidFill>
                  <a:schemeClr val="bg1"/>
                </a:solidFill>
              </a:rPr>
              <a:t>Hello</a:t>
            </a:r>
            <a:r>
              <a:rPr lang="pt-BR" sz="2400" dirty="0">
                <a:solidFill>
                  <a:schemeClr val="bg1"/>
                </a:solidFill>
              </a:rPr>
              <a:t>, World!". Veja como fazer isso em Python: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Este código usa a função print para exibir a mensagem na tela. Simples, não é?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C76263-A6BB-4AE0-2773-352D5B887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4" t="31243" r="17937" b="32399"/>
          <a:stretch/>
        </p:blipFill>
        <p:spPr>
          <a:xfrm>
            <a:off x="1848383" y="9437310"/>
            <a:ext cx="5904431" cy="2488526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062E78A-504A-DCE8-9068-78D0747D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E54A8AC-AC44-8820-EDC0-DB3394D2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2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TRABALHANDO COM VARIÁVEIS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E46447-369A-F46D-25FE-F087894CC304}"/>
              </a:ext>
            </a:extLst>
          </p:cNvPr>
          <p:cNvSpPr txBox="1"/>
          <p:nvPr/>
        </p:nvSpPr>
        <p:spPr>
          <a:xfrm>
            <a:off x="1000124" y="7226974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Guardando Informações Variáveis são como pequenos recipientes que armazenam dados. Vamos ver alguns exemplos básicos: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5DC5E6-3691-5524-BE9B-736155AE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2" t="18950" r="15840" b="18996"/>
          <a:stretch/>
        </p:blipFill>
        <p:spPr>
          <a:xfrm>
            <a:off x="2676525" y="8724899"/>
            <a:ext cx="3552826" cy="299085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BDA6BD5-8CE2-AD07-FA5F-F836B8C7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5258FAF-C06D-4F3E-A8D1-6686EDA2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CONDIÇÕES E DECISÕES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4384BE-E49D-EC45-15BC-71DEE7A51172}"/>
              </a:ext>
            </a:extLst>
          </p:cNvPr>
          <p:cNvSpPr txBox="1"/>
          <p:nvPr/>
        </p:nvSpPr>
        <p:spPr>
          <a:xfrm>
            <a:off x="1000124" y="7226974"/>
            <a:ext cx="760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Tomando Decisões com </a:t>
            </a:r>
            <a:r>
              <a:rPr lang="pt-BR" sz="2400" dirty="0" err="1">
                <a:solidFill>
                  <a:schemeClr val="bg1"/>
                </a:solidFill>
              </a:rPr>
              <a:t>ifÀs</a:t>
            </a:r>
            <a:r>
              <a:rPr lang="pt-BR" sz="2400" dirty="0">
                <a:solidFill>
                  <a:schemeClr val="bg1"/>
                </a:solidFill>
              </a:rPr>
              <a:t> vezes, precisamos que o programa tome decisões com base em certas condições. Veja um exemplo: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Este código verifica se a idade é 18 ou mais e imprime uma mensagem correspondente.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3DE294-C12D-2EC8-47A1-51740F6F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t="13876" r="7601" b="15871"/>
          <a:stretch/>
        </p:blipFill>
        <p:spPr>
          <a:xfrm>
            <a:off x="1883153" y="9153822"/>
            <a:ext cx="5834892" cy="364373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9B21161-956B-533C-E9EB-8B3413B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048F941-8A16-E54B-4714-ADDC82FD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REPETINDO TAREFAS COM LOOPS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4384BE-E49D-EC45-15BC-71DEE7A51172}"/>
              </a:ext>
            </a:extLst>
          </p:cNvPr>
          <p:cNvSpPr txBox="1"/>
          <p:nvPr/>
        </p:nvSpPr>
        <p:spPr>
          <a:xfrm>
            <a:off x="1000124" y="7226974"/>
            <a:ext cx="760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Usando for para Repetir </a:t>
            </a:r>
            <a:r>
              <a:rPr lang="pt-BR" sz="2400" dirty="0" err="1">
                <a:solidFill>
                  <a:schemeClr val="bg1"/>
                </a:solidFill>
              </a:rPr>
              <a:t>AçõesLoops</a:t>
            </a:r>
            <a:r>
              <a:rPr lang="pt-BR" sz="2400" dirty="0">
                <a:solidFill>
                  <a:schemeClr val="bg1"/>
                </a:solidFill>
              </a:rPr>
              <a:t> permitem que você repita ações várias vezes. Por exemplo, podemos listar números de 1 a 5: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O range(1, 6) cria uma sequência de números de 1 a 5, e o loop for imprime cada um deles.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FDD329-4CB0-AD10-A4EF-542B50ECA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t="17391" r="11545" b="18577"/>
          <a:stretch/>
        </p:blipFill>
        <p:spPr>
          <a:xfrm>
            <a:off x="2133600" y="9440733"/>
            <a:ext cx="5029200" cy="308610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4D4565-1EAF-AE27-5E45-4DBBA9A3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7F07B9-D1A8-330E-76A6-5F5025A2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0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FUNÇÕES - TORNANDO O CÓDIGO REUTILIZÁVEL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B1F2E9-FF56-A0DF-57E5-76DFEF8EBB3E}"/>
              </a:ext>
            </a:extLst>
          </p:cNvPr>
          <p:cNvSpPr txBox="1"/>
          <p:nvPr/>
        </p:nvSpPr>
        <p:spPr>
          <a:xfrm>
            <a:off x="1000124" y="7226974"/>
            <a:ext cx="760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Criando Suas Próprias </a:t>
            </a:r>
            <a:r>
              <a:rPr lang="pt-BR" sz="2400" dirty="0" err="1">
                <a:solidFill>
                  <a:schemeClr val="bg1"/>
                </a:solidFill>
              </a:rPr>
              <a:t>FunçõesFunções</a:t>
            </a:r>
            <a:r>
              <a:rPr lang="pt-BR" sz="2400" dirty="0">
                <a:solidFill>
                  <a:schemeClr val="bg1"/>
                </a:solidFill>
              </a:rPr>
              <a:t> são blocos de código que você pode reutilizar. Vamos criar uma função que diga olá: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A função </a:t>
            </a:r>
            <a:r>
              <a:rPr lang="pt-BR" sz="2400" dirty="0" err="1">
                <a:solidFill>
                  <a:schemeClr val="bg1"/>
                </a:solidFill>
              </a:rPr>
              <a:t>saudacao</a:t>
            </a:r>
            <a:r>
              <a:rPr lang="pt-BR" sz="2400" dirty="0">
                <a:solidFill>
                  <a:schemeClr val="bg1"/>
                </a:solidFill>
              </a:rPr>
              <a:t> recebe um nome como argumento e retorna uma saudação personalizada.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C4BBC-AD53-E47E-F871-7435F54AA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3" t="16455" r="13309" b="29431"/>
          <a:stretch/>
        </p:blipFill>
        <p:spPr>
          <a:xfrm>
            <a:off x="2352674" y="9355008"/>
            <a:ext cx="4895850" cy="325755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B4F5A26-D88F-7DE7-1082-6AEA6D54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73AC339-0571-FF0B-9DB0-83886E0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3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0039073-5463-38CD-64A8-EDD5E4CAE8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30303"/>
          </a:solidFill>
          <a:ln>
            <a:noFill/>
          </a:ln>
          <a:effectLst>
            <a:reflection stA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atin typeface="+mj-lt"/>
              </a:rPr>
              <a:t>TRABALHANDO COM LISTAS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D04F64-8D2F-A251-B762-708759C44AC3}"/>
              </a:ext>
            </a:extLst>
          </p:cNvPr>
          <p:cNvSpPr txBox="1"/>
          <p:nvPr/>
        </p:nvSpPr>
        <p:spPr>
          <a:xfrm>
            <a:off x="1414462" y="3695700"/>
            <a:ext cx="6772275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 w="31750">
                  <a:solidFill>
                    <a:schemeClr val="bg1"/>
                  </a:solidFill>
                </a:ln>
                <a:noFill/>
                <a:latin typeface="Arial Black" panose="020B0A04020102020204" pitchFamily="34" charset="0"/>
              </a:rPr>
              <a:t>07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1C46D8-FE14-3E86-868F-0147452A9EEE}"/>
              </a:ext>
            </a:extLst>
          </p:cNvPr>
          <p:cNvSpPr txBox="1"/>
          <p:nvPr/>
        </p:nvSpPr>
        <p:spPr>
          <a:xfrm>
            <a:off x="1000124" y="7226974"/>
            <a:ext cx="7600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Armazenando Vários </a:t>
            </a:r>
            <a:r>
              <a:rPr lang="pt-BR" sz="2400" dirty="0" err="1">
                <a:solidFill>
                  <a:schemeClr val="bg1"/>
                </a:solidFill>
              </a:rPr>
              <a:t>ItensListas</a:t>
            </a:r>
            <a:r>
              <a:rPr lang="pt-BR" sz="2400" dirty="0">
                <a:solidFill>
                  <a:schemeClr val="bg1"/>
                </a:solidFill>
              </a:rPr>
              <a:t> são usadas para armazenar vários itens em uma única variável. Aqui está como você cria e usa uma lista: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Este código cria uma lista de frutas e imprime uma mensagem para cada fruta.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526623-36B4-6D0E-B3DC-26E826A0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t="17984" r="9510" b="19170"/>
          <a:stretch/>
        </p:blipFill>
        <p:spPr>
          <a:xfrm>
            <a:off x="1414462" y="9469307"/>
            <a:ext cx="6805614" cy="302895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616F461-DFAB-2213-7E8E-5D253357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DESVENDANDO O PYTHON - @CAIOJTN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AB2B363-DCBF-C0B0-A880-36D917AB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C999-8073-433F-98B8-740535FB9B1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47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165</TotalTime>
  <Words>728</Words>
  <Application>Microsoft Office PowerPoint</Application>
  <PresentationFormat>Papel A3 (297 x 420 mm)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</dc:creator>
  <cp:lastModifiedBy>caio</cp:lastModifiedBy>
  <cp:revision>4</cp:revision>
  <dcterms:created xsi:type="dcterms:W3CDTF">2024-06-11T11:17:42Z</dcterms:created>
  <dcterms:modified xsi:type="dcterms:W3CDTF">2024-06-11T14:03:17Z</dcterms:modified>
</cp:coreProperties>
</file>