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A9659-3A6E-48C7-816E-E91BFF95B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E6D099-A407-4AA7-9674-2DEA04ADF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8C47DC-8E92-49CF-B93F-75573C56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639A-23AC-4BD5-A4F0-7A6759FBF33E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ED0D40-A0DC-4D8F-93A9-AF2DD909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89E37C-FC8E-4F8E-8D36-08709BDF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B33C-079F-4F0D-802D-B8AD239C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65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79666-C088-485C-B924-4D3BC16A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084371-B19A-43F5-8F8B-9F36B6B3D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458339-3F95-4961-9D8C-70441D15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639A-23AC-4BD5-A4F0-7A6759FBF33E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9FB742-09A7-4DB4-A6B4-7347D3A9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98E61E-D3EF-4FD2-AB55-D4A908FD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B33C-079F-4F0D-802D-B8AD239C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67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BE1AE18-179B-4406-B5C3-9B90FF256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22C90A-14A3-4445-8AC4-FE8F797A0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2AE5B7-6A08-491D-ABA3-F2B3FC87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639A-23AC-4BD5-A4F0-7A6759FBF33E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580A2B-A4F7-4B0E-8B0D-7D0F1046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A7E57F-6FA9-4C6C-9BE6-06D5BBA1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B33C-079F-4F0D-802D-B8AD239C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56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77EA7-2CE6-458F-B9F1-685B1867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21A07-66BA-4D86-B174-ECAF5C073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2C0F05-2675-4206-94D0-D8C04417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639A-23AC-4BD5-A4F0-7A6759FBF33E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72DEE4-E5F8-4744-8C8E-A2804BD4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4EDB93-55DE-4039-A6FC-84EE684B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B33C-079F-4F0D-802D-B8AD239C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19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D6AA1-4FB8-4CFC-A622-177A4DB5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13788B-8929-4063-A36F-3C113CC4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94E9A-E337-49B3-AD67-4AD51CDC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639A-23AC-4BD5-A4F0-7A6759FBF33E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146547-904B-4F79-830C-69BECDE8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FAFDA4-A9A0-470B-8DD6-32273AC0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B33C-079F-4F0D-802D-B8AD239C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2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3B7DB-AAE2-4AB8-8243-252CE914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B8631B-6033-4C0A-A6B7-E53F9B41D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82003A-AE22-4B00-9BF7-D96093B64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A55E77-0B59-4798-9A90-66EDAE42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639A-23AC-4BD5-A4F0-7A6759FBF33E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219406-AFE4-4D47-90E6-D54D2DB2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CE0C0F-B78D-48AF-B071-10141C8A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B33C-079F-4F0D-802D-B8AD239C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82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F4BABC-B0DE-45E9-AA49-FCC070B3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5F51B9-B8BC-495F-BEAE-6879F5811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C4193C-CA37-4130-90A3-C6D71E709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CD1390-DE39-49BF-8631-CB61C08D3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11B517-956A-4349-8201-B4C913107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88546E4-9CDF-4EAD-8D4D-C2673702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639A-23AC-4BD5-A4F0-7A6759FBF33E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7A1353-459E-4D02-B497-1217A2E4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689D3C2-9168-48F6-A8B2-8223FD66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B33C-079F-4F0D-802D-B8AD239C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16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8B44C2-C8DD-43E2-87B5-D1FA80EA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C19106-1222-4A77-90C0-E8C0FA77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639A-23AC-4BD5-A4F0-7A6759FBF33E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D16EC6-B0DE-4A1C-8990-0D4EA094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0C464B-F7F8-447D-B642-22788074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B33C-079F-4F0D-802D-B8AD239C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40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A6F8B7D-1DF9-4913-B397-E4DDF022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639A-23AC-4BD5-A4F0-7A6759FBF33E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6F08A5-0060-479E-B4E9-088EE439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A0671F-8205-49A8-AB0B-C64D0281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B33C-079F-4F0D-802D-B8AD239C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59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884DDE-E5A6-4D71-B01A-A3707037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386F49-C532-4D2C-90EE-95FC24CB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F00B84-97F3-4AAC-87CC-3AD094725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148B15-FD1C-4FD8-A382-9EAD9EC8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639A-23AC-4BD5-A4F0-7A6759FBF33E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2CD8CB-6370-425E-83F5-C838253C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5085FB-287E-4BDA-809B-FB6B1787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B33C-079F-4F0D-802D-B8AD239C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00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CAE60-C782-43D6-A3B7-747C7023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1B6ADE-527E-466F-9AFD-CBC27810D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371143-3AC9-4EED-8B5E-1FB3BA5A6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0546FC-7CBE-4C43-A022-D1999049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639A-23AC-4BD5-A4F0-7A6759FBF33E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C17FC5-8BB9-4E54-8ADB-82562689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007D60-00B7-4D4A-AE6A-870DA29F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B33C-079F-4F0D-802D-B8AD239C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06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5BBF26D-42F1-42C1-AC9E-F5DF8A7B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113589-DE3C-478F-A32B-6364230C7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07077-AC6B-4619-8312-6C63EA1EF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A639A-23AC-4BD5-A4F0-7A6759FBF33E}" type="datetimeFigureOut">
              <a:rPr lang="fr-FR" smtClean="0"/>
              <a:t>07/02/2020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15407F-CF7A-4AF9-A81F-F26F96FB3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9B3C79-8ABA-4010-8B42-63D808DC9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4B33C-079F-4F0D-802D-B8AD239C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23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A790E1-C254-4185-90C0-A4189D46C764}"/>
              </a:ext>
            </a:extLst>
          </p:cNvPr>
          <p:cNvSpPr/>
          <p:nvPr/>
        </p:nvSpPr>
        <p:spPr>
          <a:xfrm>
            <a:off x="8934450" y="471714"/>
            <a:ext cx="2336800" cy="770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16D1BF-4C97-4425-B50F-A27028F18135}"/>
              </a:ext>
            </a:extLst>
          </p:cNvPr>
          <p:cNvSpPr txBox="1"/>
          <p:nvPr/>
        </p:nvSpPr>
        <p:spPr>
          <a:xfrm>
            <a:off x="9188450" y="67249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Données LIDAR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E002A-2F9A-46F0-AD50-53C67FEE0759}"/>
              </a:ext>
            </a:extLst>
          </p:cNvPr>
          <p:cNvSpPr/>
          <p:nvPr/>
        </p:nvSpPr>
        <p:spPr>
          <a:xfrm>
            <a:off x="4386261" y="4555662"/>
            <a:ext cx="2336800" cy="770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5F399F-AB63-4FCC-A9F5-B241A1C47BB2}"/>
              </a:ext>
            </a:extLst>
          </p:cNvPr>
          <p:cNvSpPr/>
          <p:nvPr/>
        </p:nvSpPr>
        <p:spPr>
          <a:xfrm>
            <a:off x="4349750" y="1886989"/>
            <a:ext cx="2336800" cy="770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9ACD863-5BBF-44E6-8138-13447A7D7F40}"/>
              </a:ext>
            </a:extLst>
          </p:cNvPr>
          <p:cNvSpPr/>
          <p:nvPr/>
        </p:nvSpPr>
        <p:spPr>
          <a:xfrm>
            <a:off x="4356100" y="329417"/>
            <a:ext cx="2336800" cy="1066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FAB4067-72AF-406E-BBCF-D906499EDE88}"/>
              </a:ext>
            </a:extLst>
          </p:cNvPr>
          <p:cNvSpPr/>
          <p:nvPr/>
        </p:nvSpPr>
        <p:spPr>
          <a:xfrm>
            <a:off x="4386261" y="5731622"/>
            <a:ext cx="2336800" cy="1066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8DE428F-51D7-4D72-8540-068355867A79}"/>
              </a:ext>
            </a:extLst>
          </p:cNvPr>
          <p:cNvSpPr/>
          <p:nvPr/>
        </p:nvSpPr>
        <p:spPr>
          <a:xfrm>
            <a:off x="4349750" y="3068469"/>
            <a:ext cx="2336800" cy="1066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516F864-9F33-456C-B25C-A7A7E857B693}"/>
              </a:ext>
            </a:extLst>
          </p:cNvPr>
          <p:cNvSpPr/>
          <p:nvPr/>
        </p:nvSpPr>
        <p:spPr>
          <a:xfrm>
            <a:off x="7105650" y="1736069"/>
            <a:ext cx="2336800" cy="1066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E7399C1-DA44-4266-A9EE-32960B7BA4A8}"/>
              </a:ext>
            </a:extLst>
          </p:cNvPr>
          <p:cNvSpPr/>
          <p:nvPr/>
        </p:nvSpPr>
        <p:spPr>
          <a:xfrm>
            <a:off x="1634331" y="1736069"/>
            <a:ext cx="2336800" cy="1066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4D268DC-C802-4599-9131-68D68751F9FF}"/>
              </a:ext>
            </a:extLst>
          </p:cNvPr>
          <p:cNvSpPr txBox="1"/>
          <p:nvPr/>
        </p:nvSpPr>
        <p:spPr>
          <a:xfrm>
            <a:off x="4625974" y="539653"/>
            <a:ext cx="179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Calcul de l’environnement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B790B50-168C-42D5-A300-9C86C2B26370}"/>
              </a:ext>
            </a:extLst>
          </p:cNvPr>
          <p:cNvSpPr txBox="1"/>
          <p:nvPr/>
        </p:nvSpPr>
        <p:spPr>
          <a:xfrm>
            <a:off x="4519612" y="2084803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Environnement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4ACDE47-87DA-41BE-86C6-407137FDB6E4}"/>
              </a:ext>
            </a:extLst>
          </p:cNvPr>
          <p:cNvSpPr txBox="1"/>
          <p:nvPr/>
        </p:nvSpPr>
        <p:spPr>
          <a:xfrm>
            <a:off x="7292975" y="1886989"/>
            <a:ext cx="196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Calcul de la trajectoire réelle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9CF7BA0-3DBB-47ED-8C91-ED1CF22D109A}"/>
              </a:ext>
            </a:extLst>
          </p:cNvPr>
          <p:cNvSpPr txBox="1"/>
          <p:nvPr/>
        </p:nvSpPr>
        <p:spPr>
          <a:xfrm>
            <a:off x="4654549" y="3260075"/>
            <a:ext cx="1800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Calcul de la trajectoire voulue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AABF0FD-3508-4EED-8EBD-045FEB891DFD}"/>
              </a:ext>
            </a:extLst>
          </p:cNvPr>
          <p:cNvSpPr txBox="1"/>
          <p:nvPr/>
        </p:nvSpPr>
        <p:spPr>
          <a:xfrm>
            <a:off x="1880393" y="1886988"/>
            <a:ext cx="1844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Algorithme d’affichage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AD5887C-A2CC-48DC-ADFD-8CAAC809ADF1}"/>
              </a:ext>
            </a:extLst>
          </p:cNvPr>
          <p:cNvSpPr txBox="1"/>
          <p:nvPr/>
        </p:nvSpPr>
        <p:spPr>
          <a:xfrm>
            <a:off x="4097336" y="4861216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Trajectoire décidée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906409B-D598-4248-B413-F52930A92D7F}"/>
              </a:ext>
            </a:extLst>
          </p:cNvPr>
          <p:cNvSpPr txBox="1"/>
          <p:nvPr/>
        </p:nvSpPr>
        <p:spPr>
          <a:xfrm>
            <a:off x="4891085" y="5941856"/>
            <a:ext cx="1327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Calcul des commandes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3F50B5E0-39E1-4AD6-AB1B-C8E82E07D17F}"/>
              </a:ext>
            </a:extLst>
          </p:cNvPr>
          <p:cNvSpPr/>
          <p:nvPr/>
        </p:nvSpPr>
        <p:spPr>
          <a:xfrm rot="10800000">
            <a:off x="6707980" y="739138"/>
            <a:ext cx="2226470" cy="237355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D460A7F7-FCE7-4F69-9C98-B527F826543A}"/>
              </a:ext>
            </a:extLst>
          </p:cNvPr>
          <p:cNvSpPr/>
          <p:nvPr/>
        </p:nvSpPr>
        <p:spPr>
          <a:xfrm rot="16200000">
            <a:off x="8044694" y="3414505"/>
            <a:ext cx="4615274" cy="271463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165087B6-652B-4A2C-AA40-CB8B009D81F8}"/>
              </a:ext>
            </a:extLst>
          </p:cNvPr>
          <p:cNvSpPr/>
          <p:nvPr/>
        </p:nvSpPr>
        <p:spPr>
          <a:xfrm rot="10800000">
            <a:off x="3987344" y="2134619"/>
            <a:ext cx="358893" cy="269701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D5AD8286-286B-4B12-B818-CA36E20B2D21}"/>
              </a:ext>
            </a:extLst>
          </p:cNvPr>
          <p:cNvSpPr/>
          <p:nvPr/>
        </p:nvSpPr>
        <p:spPr>
          <a:xfrm rot="5400000">
            <a:off x="5362203" y="5412652"/>
            <a:ext cx="405067" cy="232874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4B79CB69-DF92-4A69-AFDA-3DC87B1C6483}"/>
              </a:ext>
            </a:extLst>
          </p:cNvPr>
          <p:cNvSpPr/>
          <p:nvPr/>
        </p:nvSpPr>
        <p:spPr>
          <a:xfrm>
            <a:off x="6723061" y="6113374"/>
            <a:ext cx="2659979" cy="286498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CF1D2150-8026-4410-9221-27460C615322}"/>
              </a:ext>
            </a:extLst>
          </p:cNvPr>
          <p:cNvSpPr/>
          <p:nvPr/>
        </p:nvSpPr>
        <p:spPr>
          <a:xfrm rot="5400000">
            <a:off x="5321966" y="4221368"/>
            <a:ext cx="405067" cy="232874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19545E94-42A5-4069-A8BF-C886BA94F6CC}"/>
              </a:ext>
            </a:extLst>
          </p:cNvPr>
          <p:cNvSpPr/>
          <p:nvPr/>
        </p:nvSpPr>
        <p:spPr>
          <a:xfrm rot="5400000">
            <a:off x="5315616" y="2736142"/>
            <a:ext cx="405067" cy="232874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495CFF85-1670-4FC2-9681-20155AC4F1F3}"/>
              </a:ext>
            </a:extLst>
          </p:cNvPr>
          <p:cNvSpPr/>
          <p:nvPr/>
        </p:nvSpPr>
        <p:spPr>
          <a:xfrm rot="5400000">
            <a:off x="5285640" y="1518641"/>
            <a:ext cx="477719" cy="232875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 : virage 35">
            <a:extLst>
              <a:ext uri="{FF2B5EF4-FFF2-40B4-BE49-F238E27FC236}">
                <a16:creationId xmlns:a16="http://schemas.microsoft.com/office/drawing/2014/main" id="{E96AC1F4-B656-4DD8-A071-247C3B0404B6}"/>
              </a:ext>
            </a:extLst>
          </p:cNvPr>
          <p:cNvSpPr/>
          <p:nvPr/>
        </p:nvSpPr>
        <p:spPr>
          <a:xfrm rot="16200000">
            <a:off x="2392943" y="3041941"/>
            <a:ext cx="2218896" cy="1740752"/>
          </a:xfrm>
          <a:prstGeom prst="bentArrow">
            <a:avLst>
              <a:gd name="adj1" fmla="val 6545"/>
              <a:gd name="adj2" fmla="val 7571"/>
              <a:gd name="adj3" fmla="val 11672"/>
              <a:gd name="adj4" fmla="val 0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1D8B2E28-02C2-4334-A262-17DCC3692782}"/>
              </a:ext>
            </a:extLst>
          </p:cNvPr>
          <p:cNvSpPr/>
          <p:nvPr/>
        </p:nvSpPr>
        <p:spPr>
          <a:xfrm>
            <a:off x="6692900" y="2199834"/>
            <a:ext cx="412750" cy="237354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 : virage 37">
            <a:extLst>
              <a:ext uri="{FF2B5EF4-FFF2-40B4-BE49-F238E27FC236}">
                <a16:creationId xmlns:a16="http://schemas.microsoft.com/office/drawing/2014/main" id="{22D5D4A0-748A-400B-84C2-0E28990CB34B}"/>
              </a:ext>
            </a:extLst>
          </p:cNvPr>
          <p:cNvSpPr/>
          <p:nvPr/>
        </p:nvSpPr>
        <p:spPr>
          <a:xfrm rot="10800000">
            <a:off x="9442449" y="1242601"/>
            <a:ext cx="384969" cy="1161719"/>
          </a:xfrm>
          <a:prstGeom prst="bentArrow">
            <a:avLst>
              <a:gd name="adj1" fmla="val 31703"/>
              <a:gd name="adj2" fmla="val 33171"/>
              <a:gd name="adj3" fmla="val 46311"/>
              <a:gd name="adj4" fmla="val 0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Flèche : virage 38">
            <a:extLst>
              <a:ext uri="{FF2B5EF4-FFF2-40B4-BE49-F238E27FC236}">
                <a16:creationId xmlns:a16="http://schemas.microsoft.com/office/drawing/2014/main" id="{094A6837-1E28-4602-AB14-D73F0F97A507}"/>
              </a:ext>
            </a:extLst>
          </p:cNvPr>
          <p:cNvSpPr/>
          <p:nvPr/>
        </p:nvSpPr>
        <p:spPr>
          <a:xfrm rot="10800000">
            <a:off x="6707979" y="2802868"/>
            <a:ext cx="1619251" cy="965974"/>
          </a:xfrm>
          <a:prstGeom prst="bentArrow">
            <a:avLst>
              <a:gd name="adj1" fmla="val 13339"/>
              <a:gd name="adj2" fmla="val 15330"/>
              <a:gd name="adj3" fmla="val 17610"/>
              <a:gd name="adj4" fmla="val 0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1" name="Organigramme : Alternative 40">
            <a:extLst>
              <a:ext uri="{FF2B5EF4-FFF2-40B4-BE49-F238E27FC236}">
                <a16:creationId xmlns:a16="http://schemas.microsoft.com/office/drawing/2014/main" id="{E8094977-953F-48EF-88E5-6092A7641C49}"/>
              </a:ext>
            </a:extLst>
          </p:cNvPr>
          <p:cNvSpPr/>
          <p:nvPr/>
        </p:nvSpPr>
        <p:spPr>
          <a:xfrm>
            <a:off x="1830417" y="487018"/>
            <a:ext cx="1938582" cy="770885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5BB8858-556F-47BB-A7B6-2BF6B4552A2C}"/>
              </a:ext>
            </a:extLst>
          </p:cNvPr>
          <p:cNvSpPr txBox="1"/>
          <p:nvPr/>
        </p:nvSpPr>
        <p:spPr>
          <a:xfrm>
            <a:off x="2032548" y="697255"/>
            <a:ext cx="169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Niveau batterie</a:t>
            </a:r>
          </a:p>
        </p:txBody>
      </p:sp>
      <p:sp>
        <p:nvSpPr>
          <p:cNvPr id="42" name="Organigramme : Alternative 41">
            <a:extLst>
              <a:ext uri="{FF2B5EF4-FFF2-40B4-BE49-F238E27FC236}">
                <a16:creationId xmlns:a16="http://schemas.microsoft.com/office/drawing/2014/main" id="{1FBA3DD9-795A-45E1-B9DB-CA582C364C74}"/>
              </a:ext>
            </a:extLst>
          </p:cNvPr>
          <p:cNvSpPr/>
          <p:nvPr/>
        </p:nvSpPr>
        <p:spPr>
          <a:xfrm>
            <a:off x="9383040" y="5857874"/>
            <a:ext cx="1938582" cy="770885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DFFA19F-A293-4EE3-AED7-5F13A775798A}"/>
              </a:ext>
            </a:extLst>
          </p:cNvPr>
          <p:cNvSpPr txBox="1"/>
          <p:nvPr/>
        </p:nvSpPr>
        <p:spPr>
          <a:xfrm>
            <a:off x="9634933" y="6036752"/>
            <a:ext cx="173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Déplacement</a:t>
            </a:r>
          </a:p>
        </p:txBody>
      </p:sp>
      <p:sp>
        <p:nvSpPr>
          <p:cNvPr id="44" name="Flèche : droite 43">
            <a:extLst>
              <a:ext uri="{FF2B5EF4-FFF2-40B4-BE49-F238E27FC236}">
                <a16:creationId xmlns:a16="http://schemas.microsoft.com/office/drawing/2014/main" id="{E3F52B00-191D-4375-8D20-244427C17AD2}"/>
              </a:ext>
            </a:extLst>
          </p:cNvPr>
          <p:cNvSpPr/>
          <p:nvPr/>
        </p:nvSpPr>
        <p:spPr>
          <a:xfrm rot="5400000">
            <a:off x="2509591" y="1380772"/>
            <a:ext cx="477719" cy="232875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BF0A898-192C-4451-8A65-394504DEF187}"/>
              </a:ext>
            </a:extLst>
          </p:cNvPr>
          <p:cNvSpPr txBox="1"/>
          <p:nvPr/>
        </p:nvSpPr>
        <p:spPr>
          <a:xfrm>
            <a:off x="1655243" y="1275087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Détection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1D6BA1-5951-429E-A173-DFF39B339FCB}"/>
              </a:ext>
            </a:extLst>
          </p:cNvPr>
          <p:cNvSpPr txBox="1"/>
          <p:nvPr/>
        </p:nvSpPr>
        <p:spPr>
          <a:xfrm>
            <a:off x="10435274" y="3365570"/>
            <a:ext cx="14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Détection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77243C6-6DD9-45ED-9968-6EC19A866F92}"/>
              </a:ext>
            </a:extLst>
          </p:cNvPr>
          <p:cNvSpPr txBox="1"/>
          <p:nvPr/>
        </p:nvSpPr>
        <p:spPr>
          <a:xfrm>
            <a:off x="7249775" y="479011"/>
            <a:ext cx="160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Traitement</a:t>
            </a:r>
          </a:p>
        </p:txBody>
      </p:sp>
    </p:spTree>
    <p:extLst>
      <p:ext uri="{BB962C8B-B14F-4D97-AF65-F5344CB8AC3E}">
        <p14:creationId xmlns:p14="http://schemas.microsoft.com/office/powerpoint/2010/main" val="35170579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F10D0482446341A3F07F05D5547F11" ma:contentTypeVersion="8" ma:contentTypeDescription="Create a new document." ma:contentTypeScope="" ma:versionID="7af2de3f1409e000c43fec5c13994658">
  <xsd:schema xmlns:xsd="http://www.w3.org/2001/XMLSchema" xmlns:xs="http://www.w3.org/2001/XMLSchema" xmlns:p="http://schemas.microsoft.com/office/2006/metadata/properties" xmlns:ns2="a67de16f-3a12-4e25-a2d1-495f32e01bab" targetNamespace="http://schemas.microsoft.com/office/2006/metadata/properties" ma:root="true" ma:fieldsID="bd73c43619e37ef554d66b5596b59173" ns2:_="">
    <xsd:import namespace="a67de16f-3a12-4e25-a2d1-495f32e01b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7de16f-3a12-4e25-a2d1-495f32e01b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ABCF51-A45B-4B02-B6F1-2CD6C0EB8EAB}"/>
</file>

<file path=customXml/itemProps2.xml><?xml version="1.0" encoding="utf-8"?>
<ds:datastoreItem xmlns:ds="http://schemas.openxmlformats.org/officeDocument/2006/customXml" ds:itemID="{8F8D8F8C-7996-40C3-9635-A51AA57B0F1C}"/>
</file>

<file path=customXml/itemProps3.xml><?xml version="1.0" encoding="utf-8"?>
<ds:datastoreItem xmlns:ds="http://schemas.openxmlformats.org/officeDocument/2006/customXml" ds:itemID="{B2DE3393-1F9B-4428-9C97-257C51CD9B54}"/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29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 Perrin</dc:creator>
  <cp:lastModifiedBy>Lucie Perrin</cp:lastModifiedBy>
  <cp:revision>6</cp:revision>
  <dcterms:created xsi:type="dcterms:W3CDTF">2020-02-07T14:18:46Z</dcterms:created>
  <dcterms:modified xsi:type="dcterms:W3CDTF">2020-02-07T14:53:41Z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0x010100AEF10D0482446341A3F07F05D5547F11</vt:lpwstr>
  </property>
</Properties>
</file>