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796AA-D5F3-48C4-96AE-6CBEF8182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CDEB0A-6581-4A2E-88AB-AE3CB1536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E0138-B900-4B28-878E-CBF90F3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BBA7-848D-4FB0-A941-619E82FEF47B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17C5E9-179F-4FE0-B408-CDE9D790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EC487B-7A1B-40CB-A279-45852CA2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AB69-1FA6-4097-A9F5-A2A9C007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28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CB435-B390-439C-BA15-75927C17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A9A5DB-C4C1-4D2A-BB2B-B3764902F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A7FDCC-A8BE-49C1-BA1D-8A22E8AA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BBA7-848D-4FB0-A941-619E82FEF47B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AB123A-39E8-4020-A8B5-B572DE20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E62D83-4F88-428B-A369-C4BA716A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AB69-1FA6-4097-A9F5-A2A9C007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81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DA77F3-FB85-41D8-AB47-DEE1759D8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842936-9465-4DC6-8056-709E45320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6D24EA-D1DE-457B-AB5B-DAE8E7ED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BBA7-848D-4FB0-A941-619E82FEF47B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041893-BC12-4F0B-B629-78E969DD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B1AD2E-7DD4-41A4-BB85-0E8EB1F8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AB69-1FA6-4097-A9F5-A2A9C007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20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C745B-0971-4BAD-AF4B-9E2EEB08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45B19F-346F-4025-9F05-660411F60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EA8A57-0AE6-4E9E-B577-F014F2C8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BBA7-848D-4FB0-A941-619E82FEF47B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90C1D0-A67B-4A1C-BF2B-93CC40EA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F097B6-82EE-4EF1-ABBC-F6CCEBF3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AB69-1FA6-4097-A9F5-A2A9C007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89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05200-83EF-4174-A1C1-B5EB1306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5B65FE-42CC-49C3-A781-166336C4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76EC66-F90F-48D7-888E-24E58493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BBA7-848D-4FB0-A941-619E82FEF47B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A96EDF-82DB-42AE-911B-D9415EE8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8CA1EC-3694-4EF8-B0F3-1EFA81DC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AB69-1FA6-4097-A9F5-A2A9C007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33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43942-1E29-42FA-A836-41DB0D96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2D9A8-998A-4A78-AB7E-46335990A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A60A05-4BB6-4234-ADF0-21157DA5A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BBDD16-0B87-4744-8AA4-5D7D8AFF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BBA7-848D-4FB0-A941-619E82FEF47B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B1D0D5-AB60-4818-BB06-9FC68A29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677722-64F4-47C7-AC87-8E49CB00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AB69-1FA6-4097-A9F5-A2A9C007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25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1950F-BBF7-4651-9D3E-4E914F9B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76F901-32B9-4781-848A-7701649B8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00FA3C-75FE-4E73-AE15-658B50E0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B51766-855A-476C-A9B5-5E83F2C0F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64AD06-EBF8-4B59-B0B5-3194EB0DD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509E58-DE18-4E5B-883C-2BB7A291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BBA7-848D-4FB0-A941-619E82FEF47B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02B260-0563-47BF-8556-10015EEE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38AD0C-5E58-4150-8327-BA2EC94A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AB69-1FA6-4097-A9F5-A2A9C007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10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8C777-5C7D-4865-8482-3766F123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734C11-044E-4FB2-A5DB-B8DE510A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BBA7-848D-4FB0-A941-619E82FEF47B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3ACDD4-8A30-4374-B93B-C7CDC016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A2F025-1194-4381-B28C-6F17991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AB69-1FA6-4097-A9F5-A2A9C007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771EFA-ED71-4029-944F-1A8E7269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BBA7-848D-4FB0-A941-619E82FEF47B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741EC6-BB3B-4364-8FF9-57CE977F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F1E231-7631-46C0-8052-5C2A0B53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AB69-1FA6-4097-A9F5-A2A9C007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78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FBF21-2868-4AD2-8396-0EA00AA0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D94A47-CEDC-40C0-8A2A-7162C615B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41CC0F-50B7-43F2-A401-CA193D9F7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01C2D2-DEAD-4C8F-B114-DCA3DA15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BBA7-848D-4FB0-A941-619E82FEF47B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606E87-1864-4E79-9E66-D9BC40DD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768058-6B34-4E3C-9A00-C4B25CD8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AB69-1FA6-4097-A9F5-A2A9C007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64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2AC7D-B7F5-4336-A60F-D5A42956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A038C4-1EE9-4F9D-B462-F199DB616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06904D-DFF5-4F1D-BEAC-28955AC7E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CA1AF9-6835-4756-B798-30F1C432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BBA7-848D-4FB0-A941-619E82FEF47B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FFC0BE-F680-45F5-B2A6-E4652153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1BF494-1908-4943-97BF-AE510414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AB69-1FA6-4097-A9F5-A2A9C007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55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FE73FD5-AF90-4855-A6DF-756B24E4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494C81-709F-485B-9C00-204748C3E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BFF464-E417-4ED6-8021-6BED32A2C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BBA7-848D-4FB0-A941-619E82FEF47B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476C0-AF23-4DA6-926A-73BCA334E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AFCC81-3011-4B1C-8E41-66E8B2F57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8AB69-1FA6-4097-A9F5-A2A9C0074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11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F897B-45F1-4978-8E5E-FBA8D420D763}"/>
              </a:ext>
            </a:extLst>
          </p:cNvPr>
          <p:cNvSpPr/>
          <p:nvPr/>
        </p:nvSpPr>
        <p:spPr>
          <a:xfrm>
            <a:off x="5026413" y="480249"/>
            <a:ext cx="2510112" cy="10762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Chef de projet/Relation expert/</a:t>
            </a:r>
            <a:r>
              <a:rPr lang="fr-FR" dirty="0" err="1"/>
              <a:t>Respo</a:t>
            </a:r>
            <a:r>
              <a:rPr lang="fr-FR" dirty="0"/>
              <a:t> Achats et gestion du matériel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Madeleine BECKER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C5A8F4-91A3-4593-90B5-560321BD77AC}"/>
              </a:ext>
            </a:extLst>
          </p:cNvPr>
          <p:cNvSpPr/>
          <p:nvPr/>
        </p:nvSpPr>
        <p:spPr>
          <a:xfrm>
            <a:off x="3672808" y="3005269"/>
            <a:ext cx="2510112" cy="10762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Respo</a:t>
            </a:r>
            <a:r>
              <a:rPr lang="fr-FR" dirty="0"/>
              <a:t> Exploitation des données/Conseiller prévention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Joao PEDRO CAMPOS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EE6102-66A1-4B85-8DF8-870A402A1251}"/>
              </a:ext>
            </a:extLst>
          </p:cNvPr>
          <p:cNvSpPr/>
          <p:nvPr/>
        </p:nvSpPr>
        <p:spPr>
          <a:xfrm>
            <a:off x="9198649" y="3005269"/>
            <a:ext cx="2510112" cy="10762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Respo</a:t>
            </a:r>
            <a:r>
              <a:rPr lang="fr-FR" dirty="0"/>
              <a:t> Montage/Simulation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Titouan LEMAITRE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3299-F978-435E-B376-5164A0968EF7}"/>
              </a:ext>
            </a:extLst>
          </p:cNvPr>
          <p:cNvSpPr/>
          <p:nvPr/>
        </p:nvSpPr>
        <p:spPr>
          <a:xfrm>
            <a:off x="6434006" y="2996000"/>
            <a:ext cx="2510112" cy="11020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Respo</a:t>
            </a:r>
            <a:r>
              <a:rPr lang="fr-FR" dirty="0"/>
              <a:t> Trajectoire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Warren UZBELGER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10515A-7DD9-4A08-B2D2-84D770CC89B8}"/>
              </a:ext>
            </a:extLst>
          </p:cNvPr>
          <p:cNvSpPr/>
          <p:nvPr/>
        </p:nvSpPr>
        <p:spPr>
          <a:xfrm>
            <a:off x="920802" y="2995999"/>
            <a:ext cx="2510112" cy="11020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Respo</a:t>
            </a:r>
            <a:r>
              <a:rPr lang="fr-FR" dirty="0"/>
              <a:t> Com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Gabriel HADJERCI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F2B02-E6BC-4893-9333-568E94B73D21}"/>
              </a:ext>
            </a:extLst>
          </p:cNvPr>
          <p:cNvSpPr/>
          <p:nvPr/>
        </p:nvSpPr>
        <p:spPr>
          <a:xfrm>
            <a:off x="5026413" y="1744104"/>
            <a:ext cx="2510112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Sec Gé/</a:t>
            </a:r>
            <a:r>
              <a:rPr lang="fr-FR" dirty="0" err="1"/>
              <a:t>Respo</a:t>
            </a:r>
            <a:r>
              <a:rPr lang="fr-FR" dirty="0"/>
              <a:t> Data et qualité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Lucie PERRIN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6AD402-9DF6-4234-8D98-A80E542F3617}"/>
              </a:ext>
            </a:extLst>
          </p:cNvPr>
          <p:cNvSpPr/>
          <p:nvPr/>
        </p:nvSpPr>
        <p:spPr>
          <a:xfrm>
            <a:off x="6548102" y="4323182"/>
            <a:ext cx="2281920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Pôle Trajectoire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Ilyes ER-RAMMACH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FED001-2B80-4884-ABC1-2C3697ED9804}"/>
              </a:ext>
            </a:extLst>
          </p:cNvPr>
          <p:cNvSpPr/>
          <p:nvPr/>
        </p:nvSpPr>
        <p:spPr>
          <a:xfrm>
            <a:off x="6548102" y="5489929"/>
            <a:ext cx="2281920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Pôle Trajectoire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Ziqi</a:t>
            </a:r>
            <a:r>
              <a:rPr lang="fr-FR" dirty="0">
                <a:solidFill>
                  <a:schemeClr val="tx1"/>
                </a:solidFill>
              </a:rPr>
              <a:t> XING</a:t>
            </a:r>
          </a:p>
        </p:txBody>
      </p:sp>
    </p:spTree>
    <p:extLst>
      <p:ext uri="{BB962C8B-B14F-4D97-AF65-F5344CB8AC3E}">
        <p14:creationId xmlns:p14="http://schemas.microsoft.com/office/powerpoint/2010/main" val="36149942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F10D0482446341A3F07F05D5547F11" ma:contentTypeVersion="4" ma:contentTypeDescription="Crie um novo documento." ma:contentTypeScope="" ma:versionID="a9eef45b9f09d1dd3a46a3415fb7c0a0">
  <xsd:schema xmlns:xsd="http://www.w3.org/2001/XMLSchema" xmlns:xs="http://www.w3.org/2001/XMLSchema" xmlns:p="http://schemas.microsoft.com/office/2006/metadata/properties" xmlns:ns2="a67de16f-3a12-4e25-a2d1-495f32e01bab" targetNamespace="http://schemas.microsoft.com/office/2006/metadata/properties" ma:root="true" ma:fieldsID="4867863ad2d4bb340aa23cb1884f736e" ns2:_="">
    <xsd:import namespace="a67de16f-3a12-4e25-a2d1-495f32e01b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7de16f-3a12-4e25-a2d1-495f32e01b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73B2DF-9C2F-4A82-947E-38EA5C57B912}"/>
</file>

<file path=customXml/itemProps2.xml><?xml version="1.0" encoding="utf-8"?>
<ds:datastoreItem xmlns:ds="http://schemas.openxmlformats.org/officeDocument/2006/customXml" ds:itemID="{90A229D8-DFD7-4E47-9F91-FEF2E2C874CE}"/>
</file>

<file path=customXml/itemProps3.xml><?xml version="1.0" encoding="utf-8"?>
<ds:datastoreItem xmlns:ds="http://schemas.openxmlformats.org/officeDocument/2006/customXml" ds:itemID="{434C8ECE-2397-4C57-884F-0BEC45605A1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Warren Uzbelger</dc:creator>
  <cp:lastModifiedBy>Warren Uzbelger</cp:lastModifiedBy>
  <cp:revision>3</cp:revision>
  <dcterms:created xsi:type="dcterms:W3CDTF">2019-11-15T14:40:37Z</dcterms:created>
  <dcterms:modified xsi:type="dcterms:W3CDTF">2019-12-05T16:39:30Z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0x010100AEF10D0482446341A3F07F05D5547F11</vt:lpwstr>
  </property>
</Properties>
</file>