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6" r:id="rId9"/>
    <p:sldId id="262" r:id="rId10"/>
    <p:sldId id="267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SCS – Assessória Contábil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Software para gestão de estoques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Consulta de Fornecedores</a:t>
            </a:r>
            <a:endParaRPr lang="pt-BR" spc="-15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Consulta no banco de dados sobre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fornecedores cadastrados no sistema.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277662"/>
            <a:ext cx="6240462" cy="3921675"/>
          </a:xfrm>
        </p:spPr>
      </p:pic>
    </p:spTree>
    <p:extLst>
      <p:ext uri="{BB962C8B-B14F-4D97-AF65-F5344CB8AC3E}">
        <p14:creationId xmlns:p14="http://schemas.microsoft.com/office/powerpoint/2010/main" val="3787588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Cadastro de Produtos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Cadastros único com informações sobre o produto.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Informações do fornecedor atrelados ao produto.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16" y="685800"/>
            <a:ext cx="4569556" cy="5105400"/>
          </a:xfrm>
        </p:spPr>
      </p:pic>
    </p:spTree>
    <p:extLst>
      <p:ext uri="{BB962C8B-B14F-4D97-AF65-F5344CB8AC3E}">
        <p14:creationId xmlns:p14="http://schemas.microsoft.com/office/powerpoint/2010/main" val="415355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Consulta de Produtos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Consulta completa sobre produtos no sistema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Informações do fornecedor atrelados ao produto, vendas, etc.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361113"/>
            <a:ext cx="6240462" cy="3754773"/>
          </a:xfrm>
        </p:spPr>
      </p:pic>
    </p:spTree>
    <p:extLst>
      <p:ext uri="{BB962C8B-B14F-4D97-AF65-F5344CB8AC3E}">
        <p14:creationId xmlns:p14="http://schemas.microsoft.com/office/powerpoint/2010/main" val="2511535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Vendas PEPS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Venda de produtos baseados no modelo PEPS.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083289"/>
            <a:ext cx="6240462" cy="4310421"/>
          </a:xfrm>
        </p:spPr>
      </p:pic>
    </p:spTree>
    <p:extLst>
      <p:ext uri="{BB962C8B-B14F-4D97-AF65-F5344CB8AC3E}">
        <p14:creationId xmlns:p14="http://schemas.microsoft.com/office/powerpoint/2010/main" val="379811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Vendas UEPS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Venda de produtos baseados no modelo UEPS.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097908"/>
            <a:ext cx="6240462" cy="4281184"/>
          </a:xfrm>
        </p:spPr>
      </p:pic>
    </p:spTree>
    <p:extLst>
      <p:ext uri="{BB962C8B-B14F-4D97-AF65-F5344CB8AC3E}">
        <p14:creationId xmlns:p14="http://schemas.microsoft.com/office/powerpoint/2010/main" val="367495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Informações Adicionais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Código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fonte disponível em: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GArmane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/Interdisciplinar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2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O que é?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Software dedicado a facilitação do controle de estoques para empresas de pequeno porte.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Fornecer um sistema eficaz, rápido e acessível.</a:t>
            </a:r>
          </a:p>
          <a:p>
            <a:endParaRPr lang="pt-BR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0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Ferramentas usadas para desenvolvimento do software</a:t>
            </a:r>
            <a:endParaRPr lang="pt-BR" sz="36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Construído com base na plataforma Microsoft .NET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Escrito com ajuda da linguagem C#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Banco de dados MySQL + VertrigoServ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Distribuído pelo sistema GitHub</a:t>
            </a:r>
            <a:endParaRPr lang="pt-BR" dirty="0">
              <a:solidFill>
                <a:schemeClr val="accent1">
                  <a:lumMod val="50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Funções do Sistema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Descrição das funções básicas do sistema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0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Tela de Login</a:t>
            </a:r>
            <a:endParaRPr lang="pt-BR" spc="-15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Tela de login para usuários. Nome de usuário e senha únicos no sistema.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151261"/>
            <a:ext cx="6240462" cy="4174477"/>
          </a:xfrm>
        </p:spPr>
      </p:pic>
    </p:spTree>
    <p:extLst>
      <p:ext uri="{BB962C8B-B14F-4D97-AF65-F5344CB8AC3E}">
        <p14:creationId xmlns:p14="http://schemas.microsoft.com/office/powerpoint/2010/main" val="110429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Menu Principal</a:t>
            </a:r>
            <a:endParaRPr lang="pt-BR" spc="-15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Menu com funções disponibilizadas para o usuário.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858882"/>
            <a:ext cx="6240462" cy="2759235"/>
          </a:xfrm>
        </p:spPr>
      </p:pic>
    </p:spTree>
    <p:extLst>
      <p:ext uri="{BB962C8B-B14F-4D97-AF65-F5344CB8AC3E}">
        <p14:creationId xmlns:p14="http://schemas.microsoft.com/office/powerpoint/2010/main" val="160113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Cadastro de Usuários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148454"/>
            <a:ext cx="6240462" cy="4180092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Cadastro com nome de usuário e senha únicos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Cadastro com níveis de segurança.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Super admin, administrador e usuário básico.</a:t>
            </a:r>
          </a:p>
        </p:txBody>
      </p:sp>
    </p:spTree>
    <p:extLst>
      <p:ext uri="{BB962C8B-B14F-4D97-AF65-F5344CB8AC3E}">
        <p14:creationId xmlns:p14="http://schemas.microsoft.com/office/powerpoint/2010/main" val="79657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Consulta de Usuários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Consulta no banco de dados sobre usuários do sistema.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926644"/>
            <a:ext cx="6240462" cy="2623711"/>
          </a:xfrm>
        </p:spPr>
      </p:pic>
    </p:spTree>
    <p:extLst>
      <p:ext uri="{BB962C8B-B14F-4D97-AF65-F5344CB8AC3E}">
        <p14:creationId xmlns:p14="http://schemas.microsoft.com/office/powerpoint/2010/main" val="2701536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Cadastro de Fornecedores</a:t>
            </a:r>
            <a:endParaRPr lang="pt-BR" spc="-15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Cadastros único com informações para contato.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88" y="685800"/>
            <a:ext cx="4716612" cy="5105400"/>
          </a:xfrm>
        </p:spPr>
      </p:pic>
    </p:spTree>
    <p:extLst>
      <p:ext uri="{BB962C8B-B14F-4D97-AF65-F5344CB8AC3E}">
        <p14:creationId xmlns:p14="http://schemas.microsoft.com/office/powerpoint/2010/main" val="382512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</TotalTime>
  <Words>232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Corbel</vt:lpstr>
      <vt:lpstr>Roboto</vt:lpstr>
      <vt:lpstr>Paralaxe</vt:lpstr>
      <vt:lpstr>SCS – Assessória Contábil</vt:lpstr>
      <vt:lpstr>O que é?</vt:lpstr>
      <vt:lpstr>Ferramentas usadas para desenvolvimento do software</vt:lpstr>
      <vt:lpstr>Funções do Sistema</vt:lpstr>
      <vt:lpstr>Tela de Login</vt:lpstr>
      <vt:lpstr>Menu Principal</vt:lpstr>
      <vt:lpstr>Cadastro de Usuários</vt:lpstr>
      <vt:lpstr>Consulta de Usuários</vt:lpstr>
      <vt:lpstr>Cadastro de Fornecedores</vt:lpstr>
      <vt:lpstr>Consulta de Fornecedores</vt:lpstr>
      <vt:lpstr>Cadastro de Produtos</vt:lpstr>
      <vt:lpstr>Consulta de Produtos</vt:lpstr>
      <vt:lpstr>Vendas PEPS</vt:lpstr>
      <vt:lpstr>Vendas UEPS</vt:lpstr>
      <vt:lpstr>Informações Adicionais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 -</dc:title>
  <dc:creator>Giovanni Armane</dc:creator>
  <cp:lastModifiedBy>Giovanni Armane</cp:lastModifiedBy>
  <cp:revision>12</cp:revision>
  <dcterms:created xsi:type="dcterms:W3CDTF">2015-12-03T20:09:12Z</dcterms:created>
  <dcterms:modified xsi:type="dcterms:W3CDTF">2015-12-04T01:14:45Z</dcterms:modified>
</cp:coreProperties>
</file>