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SCS – Assessória Contábil</a:t>
            </a:r>
            <a:endParaRPr lang="pt-BR" sz="5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Software para gestão de estoques</a:t>
            </a:r>
            <a:endParaRPr lang="pt-BR" sz="3200" dirty="0">
              <a:solidFill>
                <a:schemeClr val="accent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O que é?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Software dedicado a facilitação do controle de estoques para empresas de pequeno porte.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Fornecer um sistema eficaz, rápido e acessível.</a:t>
            </a:r>
          </a:p>
          <a:p>
            <a:endParaRPr lang="pt-BR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Ferramentas usadas para desenvolvimento do software</a:t>
            </a:r>
            <a:endParaRPr lang="pt-BR" sz="36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Construído com base na plataforma Microsoft .NET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Escrito com ajuda da linguagem C#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Banco de dados MySQL + VertrigoServ</a:t>
            </a:r>
          </a:p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a typeface="Roboto" pitchFamily="2" charset="0"/>
              </a:rPr>
              <a:t>Distribuído pelo sistema GitHub</a:t>
            </a:r>
            <a:endParaRPr lang="pt-BR" dirty="0">
              <a:solidFill>
                <a:schemeClr val="accent1">
                  <a:lumMod val="50000"/>
                </a:schemeClr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Funções do Sistema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smtClean="0">
                <a:solidFill>
                  <a:schemeClr val="accent1">
                    <a:lumMod val="50000"/>
                  </a:schemeClr>
                </a:solidFill>
              </a:rPr>
              <a:t>Descrição das funções básicas do sistema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79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143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Corbel</vt:lpstr>
      <vt:lpstr>Roboto</vt:lpstr>
      <vt:lpstr>Paralaxe</vt:lpstr>
      <vt:lpstr>SCS – Assessória Contábil</vt:lpstr>
      <vt:lpstr>O que é?</vt:lpstr>
      <vt:lpstr>Ferramentas usadas para desenvolvimento do software</vt:lpstr>
      <vt:lpstr>Funções do Sistema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 -</dc:title>
  <dc:creator>Giovanni Armane</dc:creator>
  <cp:lastModifiedBy>Giovanni Armane</cp:lastModifiedBy>
  <cp:revision>7</cp:revision>
  <dcterms:created xsi:type="dcterms:W3CDTF">2015-12-03T20:09:12Z</dcterms:created>
  <dcterms:modified xsi:type="dcterms:W3CDTF">2015-12-03T22:47:04Z</dcterms:modified>
</cp:coreProperties>
</file>