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2" r:id="rId3"/>
    <p:sldId id="273" r:id="rId4"/>
    <p:sldId id="274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B883"/>
    <a:srgbClr val="34495E"/>
    <a:srgbClr val="1C1C1C"/>
    <a:srgbClr val="8F8E8E"/>
    <a:srgbClr val="404344"/>
    <a:srgbClr val="9BC848"/>
    <a:srgbClr val="665CBE"/>
    <a:srgbClr val="004A8D"/>
    <a:srgbClr val="F794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32" autoAdjust="0"/>
    <p:restoredTop sz="94660"/>
  </p:normalViewPr>
  <p:slideViewPr>
    <p:cSldViewPr>
      <p:cViewPr varScale="1">
        <p:scale>
          <a:sx n="64" d="100"/>
          <a:sy n="64" d="100"/>
        </p:scale>
        <p:origin x="148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FB6A-FA8A-4761-9950-E82EB3220A3E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CEDF-94A4-4DC0-BA50-35317F07AD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9182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FB6A-FA8A-4761-9950-E82EB3220A3E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CEDF-94A4-4DC0-BA50-35317F07AD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1330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FB6A-FA8A-4761-9950-E82EB3220A3E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CEDF-94A4-4DC0-BA50-35317F07AD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89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FB6A-FA8A-4761-9950-E82EB3220A3E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CEDF-94A4-4DC0-BA50-35317F07AD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5142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FB6A-FA8A-4761-9950-E82EB3220A3E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CEDF-94A4-4DC0-BA50-35317F07AD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4480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FB6A-FA8A-4761-9950-E82EB3220A3E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CEDF-94A4-4DC0-BA50-35317F07AD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323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FB6A-FA8A-4761-9950-E82EB3220A3E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CEDF-94A4-4DC0-BA50-35317F07AD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729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FB6A-FA8A-4761-9950-E82EB3220A3E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CEDF-94A4-4DC0-BA50-35317F07AD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4818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FB6A-FA8A-4761-9950-E82EB3220A3E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CEDF-94A4-4DC0-BA50-35317F07AD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2780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FB6A-FA8A-4761-9950-E82EB3220A3E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CEDF-94A4-4DC0-BA50-35317F07AD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321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FB6A-FA8A-4761-9950-E82EB3220A3E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CEDF-94A4-4DC0-BA50-35317F07AD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89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EFB6A-FA8A-4761-9950-E82EB3220A3E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7CEDF-94A4-4DC0-BA50-35317F07AD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740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icon-icons.com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94656" y="260648"/>
            <a:ext cx="7554688" cy="1112093"/>
          </a:xfrm>
        </p:spPr>
        <p:txBody>
          <a:bodyPr>
            <a:noAutofit/>
          </a:bodyPr>
          <a:lstStyle/>
          <a:p>
            <a:r>
              <a:rPr lang="pt-BR" sz="5400" b="1" dirty="0">
                <a:solidFill>
                  <a:srgbClr val="F7941E"/>
                </a:solidFill>
                <a:latin typeface="Century Gothic" pitchFamily="34" charset="0"/>
              </a:rPr>
              <a:t>Roteiro do Briefing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37766" y="1844824"/>
            <a:ext cx="806846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err="1"/>
              <a:t>One</a:t>
            </a:r>
            <a:r>
              <a:rPr lang="pt-BR" sz="3600" b="1" dirty="0"/>
              <a:t> Page Site</a:t>
            </a:r>
            <a:endParaRPr lang="pt-BR" sz="1200" b="1" dirty="0"/>
          </a:p>
          <a:p>
            <a:r>
              <a:rPr lang="pt-BR" sz="2800" b="1" dirty="0"/>
              <a:t>Objetivo: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/>
              <a:t>Ensinar HTML5, CSS3, Photoshop e técnicas de SEO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/>
              <a:t>Ensinar passo a passo a desenvolver um site </a:t>
            </a:r>
            <a:r>
              <a:rPr lang="pt-BR" sz="2400" dirty="0" err="1"/>
              <a:t>one</a:t>
            </a:r>
            <a:r>
              <a:rPr lang="pt-BR" sz="2400" dirty="0"/>
              <a:t> </a:t>
            </a:r>
            <a:r>
              <a:rPr lang="pt-BR" sz="2400" dirty="0" err="1"/>
              <a:t>page</a:t>
            </a:r>
            <a:r>
              <a:rPr lang="pt-BR" sz="2400" dirty="0"/>
              <a:t> do zero até a hospedagem.</a:t>
            </a:r>
          </a:p>
          <a:p>
            <a:r>
              <a:rPr lang="pt-BR" sz="2800" b="1" dirty="0"/>
              <a:t>Público alvo: (necessidades do aluno)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Aprender HTML5, CSS3 e técnicas de SEO.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Desenvolver seu próprio site.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Ganhar dinheiro desenvolvendo sites para clientes de pequeno e médio porte.</a:t>
            </a:r>
          </a:p>
        </p:txBody>
      </p:sp>
    </p:spTree>
    <p:extLst>
      <p:ext uri="{BB962C8B-B14F-4D97-AF65-F5344CB8AC3E}">
        <p14:creationId xmlns:p14="http://schemas.microsoft.com/office/powerpoint/2010/main" val="3054006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537766" y="2132856"/>
            <a:ext cx="80684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err="1"/>
              <a:t>One</a:t>
            </a:r>
            <a:r>
              <a:rPr lang="pt-BR" sz="3600" b="1" dirty="0"/>
              <a:t> Page Site (Game)</a:t>
            </a:r>
          </a:p>
          <a:p>
            <a:pPr algn="ctr"/>
            <a:endParaRPr lang="pt-BR" sz="1200" b="1" dirty="0"/>
          </a:p>
          <a:p>
            <a:r>
              <a:rPr lang="pt-BR" sz="2800" b="1" dirty="0"/>
              <a:t>Fontes: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Título: </a:t>
            </a:r>
            <a:r>
              <a:rPr lang="pt-BR" sz="2800" b="0" dirty="0">
                <a:solidFill>
                  <a:srgbClr val="202124"/>
                </a:solidFill>
                <a:effectLst/>
                <a:latin typeface="Google Sans"/>
              </a:rPr>
              <a:t>Berkshire </a:t>
            </a:r>
            <a:r>
              <a:rPr lang="pt-BR" sz="2800" b="0" dirty="0" err="1">
                <a:solidFill>
                  <a:srgbClr val="202124"/>
                </a:solidFill>
                <a:effectLst/>
                <a:latin typeface="Google Sans"/>
              </a:rPr>
              <a:t>Swash</a:t>
            </a:r>
            <a:endParaRPr lang="pt-BR" sz="2800" b="0" dirty="0">
              <a:solidFill>
                <a:srgbClr val="202124"/>
              </a:solidFill>
              <a:effectLst/>
              <a:latin typeface="Google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Conteúdo: </a:t>
            </a:r>
            <a:r>
              <a:rPr lang="pt-BR" sz="2800" dirty="0" err="1"/>
              <a:t>Josefin</a:t>
            </a:r>
            <a:r>
              <a:rPr lang="pt-BR" sz="2800" dirty="0"/>
              <a:t> </a:t>
            </a:r>
            <a:r>
              <a:rPr lang="pt-BR" sz="2800" dirty="0" err="1"/>
              <a:t>Sans</a:t>
            </a:r>
            <a:endParaRPr lang="pt-BR" sz="2400" dirty="0"/>
          </a:p>
          <a:p>
            <a:endParaRPr lang="pt-BR" sz="2800" b="1" dirty="0"/>
          </a:p>
          <a:p>
            <a:r>
              <a:rPr lang="pt-BR" sz="2800" b="1" dirty="0"/>
              <a:t>Cores:</a:t>
            </a:r>
          </a:p>
          <a:p>
            <a:endParaRPr lang="pt-BR" sz="2800" b="1" dirty="0"/>
          </a:p>
        </p:txBody>
      </p:sp>
      <p:graphicFrame>
        <p:nvGraphicFramePr>
          <p:cNvPr id="3" name="Tabela 6">
            <a:extLst>
              <a:ext uri="{FF2B5EF4-FFF2-40B4-BE49-F238E27FC236}">
                <a16:creationId xmlns:a16="http://schemas.microsoft.com/office/drawing/2014/main" id="{98F71670-487E-5973-42AF-220610324D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946630"/>
              </p:ext>
            </p:extLst>
          </p:nvPr>
        </p:nvGraphicFramePr>
        <p:xfrm>
          <a:off x="1614804" y="5212684"/>
          <a:ext cx="59143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878">
                  <a:extLst>
                    <a:ext uri="{9D8B030D-6E8A-4147-A177-3AD203B41FA5}">
                      <a16:colId xmlns:a16="http://schemas.microsoft.com/office/drawing/2014/main" val="2618595924"/>
                    </a:ext>
                  </a:extLst>
                </a:gridCol>
                <a:gridCol w="1182878">
                  <a:extLst>
                    <a:ext uri="{9D8B030D-6E8A-4147-A177-3AD203B41FA5}">
                      <a16:colId xmlns:a16="http://schemas.microsoft.com/office/drawing/2014/main" val="3545244487"/>
                    </a:ext>
                  </a:extLst>
                </a:gridCol>
                <a:gridCol w="1182878">
                  <a:extLst>
                    <a:ext uri="{9D8B030D-6E8A-4147-A177-3AD203B41FA5}">
                      <a16:colId xmlns:a16="http://schemas.microsoft.com/office/drawing/2014/main" val="1150685504"/>
                    </a:ext>
                  </a:extLst>
                </a:gridCol>
                <a:gridCol w="1182878">
                  <a:extLst>
                    <a:ext uri="{9D8B030D-6E8A-4147-A177-3AD203B41FA5}">
                      <a16:colId xmlns:a16="http://schemas.microsoft.com/office/drawing/2014/main" val="2241974605"/>
                    </a:ext>
                  </a:extLst>
                </a:gridCol>
                <a:gridCol w="1182878">
                  <a:extLst>
                    <a:ext uri="{9D8B030D-6E8A-4147-A177-3AD203B41FA5}">
                      <a16:colId xmlns:a16="http://schemas.microsoft.com/office/drawing/2014/main" val="7632884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#FFFFFF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>
                          <a:solidFill>
                            <a:schemeClr val="bg1"/>
                          </a:solidFill>
                        </a:rPr>
                        <a:t>#8F8E8E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8E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>
                          <a:solidFill>
                            <a:schemeClr val="bg1"/>
                          </a:solidFill>
                        </a:rPr>
                        <a:t>#404344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34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#34495E</a:t>
                      </a:r>
                      <a:endParaRPr lang="pt-BR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#9BC848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8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686883"/>
                  </a:ext>
                </a:extLst>
              </a:tr>
            </a:tbl>
          </a:graphicData>
        </a:graphic>
      </p:graphicFrame>
      <p:sp>
        <p:nvSpPr>
          <p:cNvPr id="9" name="Título 1">
            <a:extLst>
              <a:ext uri="{FF2B5EF4-FFF2-40B4-BE49-F238E27FC236}">
                <a16:creationId xmlns:a16="http://schemas.microsoft.com/office/drawing/2014/main" id="{70F9BFE1-9FA0-A970-EB99-B283B0243883}"/>
              </a:ext>
            </a:extLst>
          </p:cNvPr>
          <p:cNvSpPr txBox="1">
            <a:spLocks/>
          </p:cNvSpPr>
          <p:nvPr/>
        </p:nvSpPr>
        <p:spPr>
          <a:xfrm>
            <a:off x="794656" y="260648"/>
            <a:ext cx="7554688" cy="1112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b="1">
                <a:solidFill>
                  <a:srgbClr val="F7941E"/>
                </a:solidFill>
                <a:latin typeface="Century Gothic" pitchFamily="34" charset="0"/>
              </a:rPr>
              <a:t>Roteiro do Briefing</a:t>
            </a:r>
            <a:endParaRPr lang="pt-BR" sz="5400" b="1" dirty="0">
              <a:solidFill>
                <a:srgbClr val="F7941E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410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537766" y="1916832"/>
            <a:ext cx="806846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err="1"/>
              <a:t>One</a:t>
            </a:r>
            <a:r>
              <a:rPr lang="pt-BR" sz="3600" b="1" dirty="0"/>
              <a:t> Page Site</a:t>
            </a:r>
            <a:endParaRPr lang="pt-BR" sz="1200" b="1" dirty="0"/>
          </a:p>
          <a:p>
            <a:r>
              <a:rPr lang="pt-BR" sz="2800" b="1" dirty="0"/>
              <a:t>Imagens: </a:t>
            </a:r>
            <a:r>
              <a:rPr lang="pt-BR" dirty="0"/>
              <a:t>(banco de imagens gratuitas)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/>
              <a:t>Pixabay</a:t>
            </a:r>
            <a:r>
              <a:rPr lang="pt-BR" sz="2000" dirty="0"/>
              <a:t> - https://pixabay.com/pt/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/>
              <a:t>Pexels</a:t>
            </a:r>
            <a:r>
              <a:rPr lang="pt-BR" sz="2000" dirty="0"/>
              <a:t> - https://www.pexels.com/pt-br/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/>
              <a:t>Unsplash</a:t>
            </a:r>
            <a:r>
              <a:rPr lang="pt-BR" sz="2000" dirty="0"/>
              <a:t> - https://unsplash.com/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/>
              <a:t>Iconfinder</a:t>
            </a:r>
            <a:r>
              <a:rPr lang="pt-BR" sz="2000" dirty="0"/>
              <a:t> - https://www.iconfinder.com/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/>
              <a:t>Iconicons</a:t>
            </a:r>
            <a:r>
              <a:rPr lang="pt-BR" sz="2000" dirty="0"/>
              <a:t> - </a:t>
            </a:r>
            <a:r>
              <a:rPr lang="pt-BR" sz="2000" dirty="0">
                <a:hlinkClick r:id="rId2"/>
              </a:rPr>
              <a:t>https://icon-icons.com/</a:t>
            </a:r>
            <a:endParaRPr lang="pt-BR" sz="2000" dirty="0"/>
          </a:p>
          <a:p>
            <a:endParaRPr lang="pt-BR" sz="2000" dirty="0"/>
          </a:p>
          <a:p>
            <a:r>
              <a:rPr lang="pt-BR" sz="2800" b="1" dirty="0" err="1"/>
              <a:t>Wireframe</a:t>
            </a:r>
            <a:r>
              <a:rPr lang="pt-BR" sz="2800" b="1" dirty="0"/>
              <a:t>: </a:t>
            </a:r>
            <a:r>
              <a:rPr lang="pt-BR" dirty="0"/>
              <a:t>(rascunho do site sem cores e sem imagens)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76F8AC7D-AD17-7FAF-E2F8-A310966CD66F}"/>
              </a:ext>
            </a:extLst>
          </p:cNvPr>
          <p:cNvSpPr txBox="1">
            <a:spLocks/>
          </p:cNvSpPr>
          <p:nvPr/>
        </p:nvSpPr>
        <p:spPr>
          <a:xfrm>
            <a:off x="794656" y="260648"/>
            <a:ext cx="7554688" cy="1112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b="1">
                <a:solidFill>
                  <a:srgbClr val="F7941E"/>
                </a:solidFill>
                <a:latin typeface="Century Gothic" pitchFamily="34" charset="0"/>
              </a:rPr>
              <a:t>Roteiro do Briefing</a:t>
            </a:r>
            <a:endParaRPr lang="pt-BR" sz="5400" b="1" dirty="0">
              <a:solidFill>
                <a:srgbClr val="F7941E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864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537766" y="1916832"/>
            <a:ext cx="80684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err="1"/>
              <a:t>One</a:t>
            </a:r>
            <a:r>
              <a:rPr lang="pt-BR" sz="3600" b="1" dirty="0"/>
              <a:t> Page Site</a:t>
            </a:r>
          </a:p>
          <a:p>
            <a:pPr algn="ctr"/>
            <a:endParaRPr lang="pt-BR" sz="3600" b="1" dirty="0"/>
          </a:p>
          <a:p>
            <a:pPr algn="ctr"/>
            <a:endParaRPr lang="pt-BR" sz="1200" b="1" dirty="0"/>
          </a:p>
          <a:p>
            <a:r>
              <a:rPr lang="pt-BR" sz="2800" b="1" dirty="0"/>
              <a:t>Estrutura do site:</a:t>
            </a:r>
          </a:p>
          <a:p>
            <a:pPr lvl="1"/>
            <a:r>
              <a:rPr lang="pt-BR" sz="2800" dirty="0" err="1"/>
              <a:t>Public_html</a:t>
            </a:r>
            <a:endParaRPr lang="pt-BR" sz="2800" dirty="0"/>
          </a:p>
          <a:p>
            <a:pPr lvl="1"/>
            <a:r>
              <a:rPr lang="pt-BR" sz="2800" dirty="0"/>
              <a:t>	index.html</a:t>
            </a:r>
          </a:p>
          <a:p>
            <a:pPr lvl="1"/>
            <a:r>
              <a:rPr lang="pt-BR" sz="2800" dirty="0"/>
              <a:t>	style.css</a:t>
            </a:r>
          </a:p>
          <a:p>
            <a:pPr lvl="1"/>
            <a:r>
              <a:rPr lang="pt-BR" sz="2800" dirty="0"/>
              <a:t>	</a:t>
            </a:r>
            <a:r>
              <a:rPr lang="pt-BR" sz="2800" dirty="0" err="1"/>
              <a:t>img</a:t>
            </a:r>
            <a:endParaRPr lang="pt-BR" sz="280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9FC5691-58F1-9A4B-FDCD-3281D47A4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656" y="260648"/>
            <a:ext cx="7554688" cy="1112093"/>
          </a:xfrm>
        </p:spPr>
        <p:txBody>
          <a:bodyPr>
            <a:noAutofit/>
          </a:bodyPr>
          <a:lstStyle/>
          <a:p>
            <a:r>
              <a:rPr lang="pt-BR" sz="5400" b="1" dirty="0">
                <a:solidFill>
                  <a:srgbClr val="F7941E"/>
                </a:solidFill>
                <a:latin typeface="Century Gothic" pitchFamily="34" charset="0"/>
              </a:rPr>
              <a:t>Roteiro do Briefing</a:t>
            </a:r>
          </a:p>
        </p:txBody>
      </p:sp>
      <p:pic>
        <p:nvPicPr>
          <p:cNvPr id="10" name="Imagem 9" descr="Diagrama&#10;&#10;Descrição gerada automaticamente">
            <a:extLst>
              <a:ext uri="{FF2B5EF4-FFF2-40B4-BE49-F238E27FC236}">
                <a16:creationId xmlns:a16="http://schemas.microsoft.com/office/drawing/2014/main" id="{30B996A3-7E83-3C3A-7147-CE0F92D94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636912"/>
            <a:ext cx="3816424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5120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196</Words>
  <Application>Microsoft Office PowerPoint</Application>
  <PresentationFormat>Apresentação na tela (4:3)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Google Sans</vt:lpstr>
      <vt:lpstr>Tema do Office</vt:lpstr>
      <vt:lpstr>Roteiro do Briefing</vt:lpstr>
      <vt:lpstr>Apresentação do PowerPoint</vt:lpstr>
      <vt:lpstr>Apresentação do PowerPoint</vt:lpstr>
      <vt:lpstr>Roteiro do Briefing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CONCEITO</dc:title>
  <dc:creator>info</dc:creator>
  <cp:lastModifiedBy>SIRLENE APARECIDA DOS SANTOS SANCHES</cp:lastModifiedBy>
  <cp:revision>27</cp:revision>
  <dcterms:created xsi:type="dcterms:W3CDTF">2013-05-24T16:41:49Z</dcterms:created>
  <dcterms:modified xsi:type="dcterms:W3CDTF">2024-10-21T23:50:22Z</dcterms:modified>
</cp:coreProperties>
</file>