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4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119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121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122" name="Imagem"/>
          <p:cNvSpPr/>
          <p:nvPr>
            <p:ph type="pic" sz="quarter" idx="13"/>
          </p:nvPr>
        </p:nvSpPr>
        <p:spPr>
          <a:xfrm>
            <a:off x="2117798" y="3657600"/>
            <a:ext cx="9719976" cy="56593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Imagem"/>
          <p:cNvSpPr/>
          <p:nvPr>
            <p:ph type="pic" sz="quarter" idx="14"/>
          </p:nvPr>
        </p:nvSpPr>
        <p:spPr>
          <a:xfrm>
            <a:off x="12349194" y="3657600"/>
            <a:ext cx="9719976" cy="56593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4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5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133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135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136" name="Imagem"/>
          <p:cNvSpPr/>
          <p:nvPr>
            <p:ph type="pic" sz="quarter" idx="13"/>
          </p:nvPr>
        </p:nvSpPr>
        <p:spPr>
          <a:xfrm>
            <a:off x="0" y="2762343"/>
            <a:ext cx="7315200" cy="4355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Imagem"/>
          <p:cNvSpPr/>
          <p:nvPr>
            <p:ph type="pic" sz="quarter" idx="14"/>
          </p:nvPr>
        </p:nvSpPr>
        <p:spPr>
          <a:xfrm>
            <a:off x="0" y="7260204"/>
            <a:ext cx="4522573" cy="43551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Imagem"/>
          <p:cNvSpPr/>
          <p:nvPr>
            <p:ph type="pic" sz="quarter" idx="15"/>
          </p:nvPr>
        </p:nvSpPr>
        <p:spPr>
          <a:xfrm>
            <a:off x="4670850" y="7260204"/>
            <a:ext cx="8155463" cy="43551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9" name="Imagem"/>
          <p:cNvSpPr/>
          <p:nvPr>
            <p:ph type="pic" sz="quarter" idx="16"/>
          </p:nvPr>
        </p:nvSpPr>
        <p:spPr>
          <a:xfrm>
            <a:off x="7488195" y="2762343"/>
            <a:ext cx="5338117" cy="4355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0" name="Imagem"/>
          <p:cNvSpPr/>
          <p:nvPr>
            <p:ph type="pic" sz="quarter" idx="17"/>
          </p:nvPr>
        </p:nvSpPr>
        <p:spPr>
          <a:xfrm>
            <a:off x="12974595" y="2762343"/>
            <a:ext cx="5338117" cy="88530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1" name="Imagem"/>
          <p:cNvSpPr/>
          <p:nvPr>
            <p:ph type="pic" sz="quarter" idx="18"/>
          </p:nvPr>
        </p:nvSpPr>
        <p:spPr>
          <a:xfrm>
            <a:off x="18460995" y="2762343"/>
            <a:ext cx="5923005" cy="4355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2" name="Imagem"/>
          <p:cNvSpPr/>
          <p:nvPr>
            <p:ph type="pic" sz="quarter" idx="19"/>
          </p:nvPr>
        </p:nvSpPr>
        <p:spPr>
          <a:xfrm>
            <a:off x="18460995" y="7260204"/>
            <a:ext cx="5923005" cy="43551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6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151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153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154" name="Imagem"/>
          <p:cNvSpPr/>
          <p:nvPr>
            <p:ph type="pic" sz="quarter" idx="13"/>
          </p:nvPr>
        </p:nvSpPr>
        <p:spPr>
          <a:xfrm>
            <a:off x="9259996" y="2737629"/>
            <a:ext cx="7594618" cy="4355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Imagem"/>
          <p:cNvSpPr/>
          <p:nvPr>
            <p:ph type="pic" sz="half" idx="14"/>
          </p:nvPr>
        </p:nvSpPr>
        <p:spPr>
          <a:xfrm>
            <a:off x="0" y="2737629"/>
            <a:ext cx="9143997" cy="88530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Imagem"/>
          <p:cNvSpPr/>
          <p:nvPr>
            <p:ph type="pic" sz="quarter" idx="15"/>
          </p:nvPr>
        </p:nvSpPr>
        <p:spPr>
          <a:xfrm>
            <a:off x="9259999" y="7235490"/>
            <a:ext cx="4999701" cy="43551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7" name="Imagem"/>
          <p:cNvSpPr/>
          <p:nvPr>
            <p:ph type="pic" sz="quarter" idx="16"/>
          </p:nvPr>
        </p:nvSpPr>
        <p:spPr>
          <a:xfrm>
            <a:off x="14375703" y="7235490"/>
            <a:ext cx="4999701" cy="43551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8" name="Imagem"/>
          <p:cNvSpPr/>
          <p:nvPr>
            <p:ph type="pic" sz="quarter" idx="17"/>
          </p:nvPr>
        </p:nvSpPr>
        <p:spPr>
          <a:xfrm>
            <a:off x="19491408" y="7235490"/>
            <a:ext cx="4892593" cy="43551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9" name="Imagem"/>
          <p:cNvSpPr/>
          <p:nvPr>
            <p:ph type="pic" sz="quarter" idx="18"/>
          </p:nvPr>
        </p:nvSpPr>
        <p:spPr>
          <a:xfrm>
            <a:off x="16970613" y="2737629"/>
            <a:ext cx="7413387" cy="4355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1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168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170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171" name="Imagem"/>
          <p:cNvSpPr/>
          <p:nvPr>
            <p:ph type="pic" sz="half" idx="13"/>
          </p:nvPr>
        </p:nvSpPr>
        <p:spPr>
          <a:xfrm>
            <a:off x="741407" y="741406"/>
            <a:ext cx="10058399" cy="86003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2" name="Imagem"/>
          <p:cNvSpPr/>
          <p:nvPr>
            <p:ph type="pic" sz="quarter" idx="14"/>
          </p:nvPr>
        </p:nvSpPr>
        <p:spPr>
          <a:xfrm>
            <a:off x="15767222" y="6993924"/>
            <a:ext cx="7883611" cy="59806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2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181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2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183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184" name="Imagem"/>
          <p:cNvSpPr/>
          <p:nvPr>
            <p:ph type="pic" sz="quarter" idx="13"/>
          </p:nvPr>
        </p:nvSpPr>
        <p:spPr>
          <a:xfrm>
            <a:off x="4250728" y="2372498"/>
            <a:ext cx="7017781" cy="75376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5" name="Imagem"/>
          <p:cNvSpPr/>
          <p:nvPr>
            <p:ph type="pic" sz="quarter" idx="14"/>
          </p:nvPr>
        </p:nvSpPr>
        <p:spPr>
          <a:xfrm>
            <a:off x="7908328" y="3558745"/>
            <a:ext cx="7017781" cy="75376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6" name="Imagem"/>
          <p:cNvSpPr/>
          <p:nvPr>
            <p:ph type="pic" sz="quarter" idx="15"/>
          </p:nvPr>
        </p:nvSpPr>
        <p:spPr>
          <a:xfrm>
            <a:off x="12455614" y="2545492"/>
            <a:ext cx="7017781" cy="75376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7" name="Imagem"/>
          <p:cNvSpPr/>
          <p:nvPr>
            <p:ph type="pic" sz="quarter" idx="16"/>
          </p:nvPr>
        </p:nvSpPr>
        <p:spPr>
          <a:xfrm>
            <a:off x="16409776" y="3064476"/>
            <a:ext cx="7017781" cy="75376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3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196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198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199" name="Imagem"/>
          <p:cNvSpPr/>
          <p:nvPr>
            <p:ph type="pic" sz="quarter" idx="13"/>
          </p:nvPr>
        </p:nvSpPr>
        <p:spPr>
          <a:xfrm>
            <a:off x="2593551" y="2964342"/>
            <a:ext cx="5586626" cy="48443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0" name="Imagem"/>
          <p:cNvSpPr/>
          <p:nvPr>
            <p:ph type="pic" sz="quarter" idx="14"/>
          </p:nvPr>
        </p:nvSpPr>
        <p:spPr>
          <a:xfrm>
            <a:off x="2593551" y="4180916"/>
            <a:ext cx="5586626" cy="48443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1" name="Imagem"/>
          <p:cNvSpPr/>
          <p:nvPr>
            <p:ph type="pic" sz="quarter" idx="15"/>
          </p:nvPr>
        </p:nvSpPr>
        <p:spPr>
          <a:xfrm>
            <a:off x="9290914" y="2964342"/>
            <a:ext cx="5586625" cy="48443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2" name="Imagem"/>
          <p:cNvSpPr/>
          <p:nvPr>
            <p:ph type="pic" sz="quarter" idx="16"/>
          </p:nvPr>
        </p:nvSpPr>
        <p:spPr>
          <a:xfrm>
            <a:off x="9290914" y="4180916"/>
            <a:ext cx="5586625" cy="48443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3" name="Imagem"/>
          <p:cNvSpPr/>
          <p:nvPr>
            <p:ph type="pic" sz="quarter" idx="17"/>
          </p:nvPr>
        </p:nvSpPr>
        <p:spPr>
          <a:xfrm>
            <a:off x="15988275" y="2964342"/>
            <a:ext cx="5586625" cy="48443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4" name="Imagem"/>
          <p:cNvSpPr/>
          <p:nvPr>
            <p:ph type="pic" sz="quarter" idx="18"/>
          </p:nvPr>
        </p:nvSpPr>
        <p:spPr>
          <a:xfrm>
            <a:off x="15988275" y="4180916"/>
            <a:ext cx="5586625" cy="48443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4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213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215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216" name="Imagem"/>
          <p:cNvSpPr/>
          <p:nvPr>
            <p:ph type="pic" sz="quarter" idx="13"/>
          </p:nvPr>
        </p:nvSpPr>
        <p:spPr>
          <a:xfrm>
            <a:off x="3013681" y="3038481"/>
            <a:ext cx="4572001" cy="4572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7" name="Imagem"/>
          <p:cNvSpPr/>
          <p:nvPr>
            <p:ph type="pic" sz="quarter" idx="14"/>
          </p:nvPr>
        </p:nvSpPr>
        <p:spPr>
          <a:xfrm>
            <a:off x="3013681" y="4255056"/>
            <a:ext cx="4572001" cy="4572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8" name="Imagem"/>
          <p:cNvSpPr/>
          <p:nvPr>
            <p:ph type="pic" sz="quarter" idx="15"/>
          </p:nvPr>
        </p:nvSpPr>
        <p:spPr>
          <a:xfrm>
            <a:off x="9711043" y="3038481"/>
            <a:ext cx="4572001" cy="4572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9" name="Imagem"/>
          <p:cNvSpPr/>
          <p:nvPr>
            <p:ph type="pic" sz="quarter" idx="16"/>
          </p:nvPr>
        </p:nvSpPr>
        <p:spPr>
          <a:xfrm>
            <a:off x="9711043" y="4255056"/>
            <a:ext cx="4572001" cy="4572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0" name="Imagem"/>
          <p:cNvSpPr/>
          <p:nvPr>
            <p:ph type="pic" sz="quarter" idx="17"/>
          </p:nvPr>
        </p:nvSpPr>
        <p:spPr>
          <a:xfrm>
            <a:off x="16408406" y="3038481"/>
            <a:ext cx="4572001" cy="4572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1" name="Imagem"/>
          <p:cNvSpPr/>
          <p:nvPr>
            <p:ph type="pic" sz="quarter" idx="18"/>
          </p:nvPr>
        </p:nvSpPr>
        <p:spPr>
          <a:xfrm>
            <a:off x="16408406" y="4255056"/>
            <a:ext cx="4572001" cy="4572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5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9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230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232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233" name="Imagem"/>
          <p:cNvSpPr/>
          <p:nvPr>
            <p:ph type="pic" sz="quarter" idx="13"/>
          </p:nvPr>
        </p:nvSpPr>
        <p:spPr>
          <a:xfrm>
            <a:off x="15544111" y="721021"/>
            <a:ext cx="4497863" cy="419696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4" name="Imagem"/>
          <p:cNvSpPr/>
          <p:nvPr>
            <p:ph type="pic" sz="quarter" idx="14"/>
          </p:nvPr>
        </p:nvSpPr>
        <p:spPr>
          <a:xfrm>
            <a:off x="12629288" y="7366792"/>
            <a:ext cx="3508634" cy="419696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5" name="Imagem"/>
          <p:cNvSpPr/>
          <p:nvPr>
            <p:ph type="pic" sz="half" idx="15"/>
          </p:nvPr>
        </p:nvSpPr>
        <p:spPr>
          <a:xfrm>
            <a:off x="740035" y="721021"/>
            <a:ext cx="9046515" cy="122535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6" name="Imagem"/>
          <p:cNvSpPr/>
          <p:nvPr>
            <p:ph type="pic" sz="quarter" idx="16"/>
          </p:nvPr>
        </p:nvSpPr>
        <p:spPr>
          <a:xfrm>
            <a:off x="14950306" y="3855308"/>
            <a:ext cx="5685479" cy="560996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7" name="Imagem"/>
          <p:cNvSpPr/>
          <p:nvPr>
            <p:ph type="pic" sz="quarter" idx="17"/>
          </p:nvPr>
        </p:nvSpPr>
        <p:spPr>
          <a:xfrm>
            <a:off x="19152972" y="7364624"/>
            <a:ext cx="4497862" cy="560996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246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7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248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249" name="Imagem"/>
          <p:cNvSpPr/>
          <p:nvPr>
            <p:ph type="pic" idx="13"/>
          </p:nvPr>
        </p:nvSpPr>
        <p:spPr>
          <a:xfrm>
            <a:off x="741406" y="741406"/>
            <a:ext cx="22909427" cy="122331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265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_Custom Layou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274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5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276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277" name="Imagem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78" name="Texto do Título"/>
          <p:cNvSpPr txBox="1"/>
          <p:nvPr>
            <p:ph type="title"/>
          </p:nvPr>
        </p:nvSpPr>
        <p:spPr>
          <a:xfrm>
            <a:off x="1697665" y="726964"/>
            <a:ext cx="21031201" cy="1032461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64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279" name="Nível de Corpo Um…"/>
          <p:cNvSpPr txBox="1"/>
          <p:nvPr>
            <p:ph type="body" sz="quarter" idx="1"/>
          </p:nvPr>
        </p:nvSpPr>
        <p:spPr>
          <a:xfrm>
            <a:off x="3583459" y="1556429"/>
            <a:ext cx="17259613" cy="771863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1828800">
              <a:lnSpc>
                <a:spcPct val="120000"/>
              </a:lnSpc>
              <a:spcBef>
                <a:spcPts val="2000"/>
              </a:spcBef>
              <a:buSzTx/>
              <a:buNone/>
              <a:defRPr sz="28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723900" indent="-266700" algn="ctr" defTabSz="1828800">
              <a:lnSpc>
                <a:spcPct val="120000"/>
              </a:lnSpc>
              <a:spcBef>
                <a:spcPts val="2000"/>
              </a:spcBef>
              <a:buSzPct val="100000"/>
              <a:defRPr sz="28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1234439" indent="-320039" algn="ctr" defTabSz="1828800">
              <a:lnSpc>
                <a:spcPct val="120000"/>
              </a:lnSpc>
              <a:spcBef>
                <a:spcPts val="2000"/>
              </a:spcBef>
              <a:buSzPct val="100000"/>
              <a:defRPr sz="28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1727200" indent="-355600" algn="ctr" defTabSz="1828800">
              <a:lnSpc>
                <a:spcPct val="120000"/>
              </a:lnSpc>
              <a:spcBef>
                <a:spcPts val="2000"/>
              </a:spcBef>
              <a:buSzPct val="100000"/>
              <a:defRPr sz="28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2184400" indent="-355600" algn="ctr" defTabSz="1828800">
              <a:lnSpc>
                <a:spcPct val="120000"/>
              </a:lnSpc>
              <a:spcBef>
                <a:spcPts val="2000"/>
              </a:spcBef>
              <a:buSzPct val="100000"/>
              <a:defRPr sz="28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Custom Layou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288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9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290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29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0330" y="3592374"/>
            <a:ext cx="5375071" cy="943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4881" y="3592374"/>
            <a:ext cx="5375071" cy="943310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Imagem"/>
          <p:cNvSpPr/>
          <p:nvPr>
            <p:ph type="pic" sz="quarter" idx="13"/>
          </p:nvPr>
        </p:nvSpPr>
        <p:spPr>
          <a:xfrm>
            <a:off x="8189873" y="4654250"/>
            <a:ext cx="3644775" cy="64850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4" name="Imagem"/>
          <p:cNvSpPr/>
          <p:nvPr>
            <p:ph type="pic" sz="quarter" idx="14"/>
          </p:nvPr>
        </p:nvSpPr>
        <p:spPr>
          <a:xfrm>
            <a:off x="12818460" y="4654250"/>
            <a:ext cx="3644775" cy="64850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5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3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304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5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306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grpSp>
        <p:nvGrpSpPr>
          <p:cNvPr id="317" name="Grupo"/>
          <p:cNvGrpSpPr/>
          <p:nvPr/>
        </p:nvGrpSpPr>
        <p:grpSpPr>
          <a:xfrm>
            <a:off x="11694025" y="1977117"/>
            <a:ext cx="7461840" cy="11738883"/>
            <a:chOff x="0" y="0"/>
            <a:chExt cx="7461838" cy="11738882"/>
          </a:xfrm>
        </p:grpSpPr>
        <p:sp>
          <p:nvSpPr>
            <p:cNvPr id="307" name="Forma"/>
            <p:cNvSpPr/>
            <p:nvPr/>
          </p:nvSpPr>
          <p:spPr>
            <a:xfrm>
              <a:off x="658010" y="6145799"/>
              <a:ext cx="4342867" cy="484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370"/>
                  </a:moveTo>
                  <a:lnTo>
                    <a:pt x="11324" y="21600"/>
                  </a:lnTo>
                  <a:lnTo>
                    <a:pt x="13287" y="13617"/>
                  </a:lnTo>
                  <a:lnTo>
                    <a:pt x="21600" y="3346"/>
                  </a:lnTo>
                  <a:lnTo>
                    <a:pt x="4647" y="0"/>
                  </a:lnTo>
                  <a:lnTo>
                    <a:pt x="0" y="19370"/>
                  </a:ln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Forma"/>
            <p:cNvSpPr/>
            <p:nvPr/>
          </p:nvSpPr>
          <p:spPr>
            <a:xfrm>
              <a:off x="1689128" y="6948575"/>
              <a:ext cx="655973" cy="196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375" h="21600" fill="norm" stroke="1" extrusionOk="0">
                  <a:moveTo>
                    <a:pt x="2161" y="0"/>
                  </a:moveTo>
                  <a:cubicBezTo>
                    <a:pt x="8550" y="5795"/>
                    <a:pt x="18285" y="14751"/>
                    <a:pt x="7637" y="21600"/>
                  </a:cubicBezTo>
                  <a:cubicBezTo>
                    <a:pt x="2770" y="19493"/>
                    <a:pt x="-3315" y="8254"/>
                    <a:pt x="2161" y="0"/>
                  </a:cubicBez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Forma"/>
            <p:cNvSpPr/>
            <p:nvPr/>
          </p:nvSpPr>
          <p:spPr>
            <a:xfrm>
              <a:off x="1842428" y="-1"/>
              <a:ext cx="5619411" cy="792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80" y="0"/>
                  </a:moveTo>
                  <a:cubicBezTo>
                    <a:pt x="17120" y="0"/>
                    <a:pt x="17120" y="0"/>
                    <a:pt x="17120" y="0"/>
                  </a:cubicBezTo>
                  <a:cubicBezTo>
                    <a:pt x="19575" y="0"/>
                    <a:pt x="21600" y="1045"/>
                    <a:pt x="21600" y="2265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21600" y="20598"/>
                    <a:pt x="19575" y="21600"/>
                    <a:pt x="17120" y="21600"/>
                  </a:cubicBezTo>
                  <a:cubicBezTo>
                    <a:pt x="4480" y="21600"/>
                    <a:pt x="4480" y="21600"/>
                    <a:pt x="4480" y="21600"/>
                  </a:cubicBezTo>
                  <a:cubicBezTo>
                    <a:pt x="2025" y="21600"/>
                    <a:pt x="0" y="20598"/>
                    <a:pt x="0" y="19335"/>
                  </a:cubicBezTo>
                  <a:cubicBezTo>
                    <a:pt x="0" y="2265"/>
                    <a:pt x="0" y="2265"/>
                    <a:pt x="0" y="2265"/>
                  </a:cubicBezTo>
                  <a:cubicBezTo>
                    <a:pt x="0" y="1045"/>
                    <a:pt x="2025" y="0"/>
                    <a:pt x="4480" y="0"/>
                  </a:cubicBez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Forma"/>
            <p:cNvSpPr/>
            <p:nvPr/>
          </p:nvSpPr>
          <p:spPr>
            <a:xfrm>
              <a:off x="2171436" y="671163"/>
              <a:ext cx="4935079" cy="651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" y="0"/>
                  </a:moveTo>
                  <a:cubicBezTo>
                    <a:pt x="21530" y="0"/>
                    <a:pt x="21530" y="0"/>
                    <a:pt x="2153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530" y="21600"/>
                  </a:cubicBezTo>
                  <a:cubicBezTo>
                    <a:pt x="70" y="21600"/>
                    <a:pt x="70" y="21600"/>
                    <a:pt x="70" y="21600"/>
                  </a:cubicBezTo>
                  <a:cubicBezTo>
                    <a:pt x="7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Forma"/>
            <p:cNvSpPr/>
            <p:nvPr/>
          </p:nvSpPr>
          <p:spPr>
            <a:xfrm>
              <a:off x="3974380" y="197397"/>
              <a:ext cx="1342341" cy="118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9" y="0"/>
                  </a:moveTo>
                  <a:cubicBezTo>
                    <a:pt x="20571" y="0"/>
                    <a:pt x="20571" y="0"/>
                    <a:pt x="20571" y="0"/>
                  </a:cubicBezTo>
                  <a:cubicBezTo>
                    <a:pt x="21086" y="0"/>
                    <a:pt x="21600" y="54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6200"/>
                    <a:pt x="21086" y="21600"/>
                    <a:pt x="20571" y="21600"/>
                  </a:cubicBezTo>
                  <a:cubicBezTo>
                    <a:pt x="1029" y="21600"/>
                    <a:pt x="1029" y="21600"/>
                    <a:pt x="1029" y="21600"/>
                  </a:cubicBezTo>
                  <a:cubicBezTo>
                    <a:pt x="514" y="21600"/>
                    <a:pt x="0" y="162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5400"/>
                    <a:pt x="514" y="0"/>
                    <a:pt x="1029" y="0"/>
                  </a:cubicBez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Círculo"/>
            <p:cNvSpPr/>
            <p:nvPr/>
          </p:nvSpPr>
          <p:spPr>
            <a:xfrm>
              <a:off x="4448148" y="7343382"/>
              <a:ext cx="407973" cy="407972"/>
            </a:xfrm>
            <a:prstGeom prst="ellipse">
              <a:avLst/>
            </a:pr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Forma"/>
            <p:cNvSpPr/>
            <p:nvPr/>
          </p:nvSpPr>
          <p:spPr>
            <a:xfrm>
              <a:off x="0" y="9291087"/>
              <a:ext cx="3461137" cy="244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5" y="0"/>
                  </a:moveTo>
                  <a:lnTo>
                    <a:pt x="21600" y="5806"/>
                  </a:lnTo>
                  <a:lnTo>
                    <a:pt x="19218" y="21600"/>
                  </a:lnTo>
                  <a:lnTo>
                    <a:pt x="0" y="21600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Forma"/>
            <p:cNvSpPr/>
            <p:nvPr/>
          </p:nvSpPr>
          <p:spPr>
            <a:xfrm>
              <a:off x="795166" y="4566577"/>
              <a:ext cx="1339850" cy="4408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5" h="21600" fill="norm" stroke="1" extrusionOk="0">
                  <a:moveTo>
                    <a:pt x="3290" y="20583"/>
                  </a:moveTo>
                  <a:cubicBezTo>
                    <a:pt x="8924" y="21600"/>
                    <a:pt x="8924" y="21600"/>
                    <a:pt x="8924" y="21600"/>
                  </a:cubicBezTo>
                  <a:cubicBezTo>
                    <a:pt x="10098" y="18783"/>
                    <a:pt x="10098" y="18783"/>
                    <a:pt x="10098" y="18783"/>
                  </a:cubicBezTo>
                  <a:cubicBezTo>
                    <a:pt x="19255" y="4461"/>
                    <a:pt x="19255" y="4461"/>
                    <a:pt x="19255" y="4461"/>
                  </a:cubicBezTo>
                  <a:cubicBezTo>
                    <a:pt x="21133" y="1565"/>
                    <a:pt x="15733" y="548"/>
                    <a:pt x="10098" y="0"/>
                  </a:cubicBezTo>
                  <a:cubicBezTo>
                    <a:pt x="472" y="15183"/>
                    <a:pt x="472" y="15183"/>
                    <a:pt x="472" y="15183"/>
                  </a:cubicBezTo>
                  <a:cubicBezTo>
                    <a:pt x="-467" y="16591"/>
                    <a:pt x="-232" y="19878"/>
                    <a:pt x="3290" y="20583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Forma"/>
            <p:cNvSpPr/>
            <p:nvPr/>
          </p:nvSpPr>
          <p:spPr>
            <a:xfrm>
              <a:off x="1342340" y="4566577"/>
              <a:ext cx="276369" cy="68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05"/>
                  </a:moveTo>
                  <a:cubicBezTo>
                    <a:pt x="19059" y="502"/>
                    <a:pt x="15247" y="0"/>
                    <a:pt x="11435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9059" y="21600"/>
                    <a:pt x="21600" y="9042"/>
                    <a:pt x="21600" y="10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Forma"/>
            <p:cNvSpPr/>
            <p:nvPr/>
          </p:nvSpPr>
          <p:spPr>
            <a:xfrm>
              <a:off x="1641441" y="6948575"/>
              <a:ext cx="583924" cy="198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447" h="17243" fill="norm" stroke="1" extrusionOk="0">
                  <a:moveTo>
                    <a:pt x="3505" y="0"/>
                  </a:moveTo>
                  <a:cubicBezTo>
                    <a:pt x="8305" y="3600"/>
                    <a:pt x="15505" y="10108"/>
                    <a:pt x="11048" y="15785"/>
                  </a:cubicBezTo>
                  <a:cubicBezTo>
                    <a:pt x="6591" y="21600"/>
                    <a:pt x="-6095" y="8723"/>
                    <a:pt x="3505" y="0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18" name="Imagem"/>
          <p:cNvSpPr/>
          <p:nvPr>
            <p:ph type="pic" sz="quarter" idx="13"/>
          </p:nvPr>
        </p:nvSpPr>
        <p:spPr>
          <a:xfrm>
            <a:off x="13865462" y="2616948"/>
            <a:ext cx="4935079" cy="65456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ustom Layou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6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327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8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329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grpSp>
        <p:nvGrpSpPr>
          <p:cNvPr id="349" name="Grupo"/>
          <p:cNvGrpSpPr/>
          <p:nvPr/>
        </p:nvGrpSpPr>
        <p:grpSpPr>
          <a:xfrm>
            <a:off x="6936104" y="3437261"/>
            <a:ext cx="10499521" cy="10278739"/>
            <a:chOff x="0" y="0"/>
            <a:chExt cx="10499519" cy="10278738"/>
          </a:xfrm>
        </p:grpSpPr>
        <p:sp>
          <p:nvSpPr>
            <p:cNvPr id="330" name="Forma"/>
            <p:cNvSpPr/>
            <p:nvPr/>
          </p:nvSpPr>
          <p:spPr>
            <a:xfrm>
              <a:off x="6807913" y="3943467"/>
              <a:ext cx="3647292" cy="418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6" h="18768" fill="norm" stroke="1" extrusionOk="0">
                  <a:moveTo>
                    <a:pt x="15138" y="3492"/>
                  </a:moveTo>
                  <a:cubicBezTo>
                    <a:pt x="19583" y="6359"/>
                    <a:pt x="20441" y="11759"/>
                    <a:pt x="17010" y="15559"/>
                  </a:cubicBezTo>
                  <a:cubicBezTo>
                    <a:pt x="13657" y="19359"/>
                    <a:pt x="8120" y="19759"/>
                    <a:pt x="3754" y="16892"/>
                  </a:cubicBezTo>
                  <a:cubicBezTo>
                    <a:pt x="-691" y="13959"/>
                    <a:pt x="-1159" y="5759"/>
                    <a:pt x="2194" y="1959"/>
                  </a:cubicBezTo>
                  <a:cubicBezTo>
                    <a:pt x="5547" y="-1841"/>
                    <a:pt x="10772" y="559"/>
                    <a:pt x="15138" y="3492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Forma"/>
            <p:cNvSpPr/>
            <p:nvPr/>
          </p:nvSpPr>
          <p:spPr>
            <a:xfrm>
              <a:off x="52530" y="3943467"/>
              <a:ext cx="3651349" cy="418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7" h="18768" fill="norm" stroke="1" extrusionOk="0">
                  <a:moveTo>
                    <a:pt x="3921" y="3492"/>
                  </a:moveTo>
                  <a:cubicBezTo>
                    <a:pt x="-446" y="6359"/>
                    <a:pt x="-1304" y="11759"/>
                    <a:pt x="2049" y="15559"/>
                  </a:cubicBezTo>
                  <a:cubicBezTo>
                    <a:pt x="5480" y="19359"/>
                    <a:pt x="10939" y="19759"/>
                    <a:pt x="15383" y="16892"/>
                  </a:cubicBezTo>
                  <a:cubicBezTo>
                    <a:pt x="19828" y="13959"/>
                    <a:pt x="20296" y="5759"/>
                    <a:pt x="16943" y="1959"/>
                  </a:cubicBezTo>
                  <a:cubicBezTo>
                    <a:pt x="13512" y="-1841"/>
                    <a:pt x="8365" y="559"/>
                    <a:pt x="3921" y="3492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Forma"/>
            <p:cNvSpPr/>
            <p:nvPr/>
          </p:nvSpPr>
          <p:spPr>
            <a:xfrm>
              <a:off x="907670" y="0"/>
              <a:ext cx="8659652" cy="6157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9" y="0"/>
                  </a:moveTo>
                  <a:cubicBezTo>
                    <a:pt x="20301" y="0"/>
                    <a:pt x="20301" y="0"/>
                    <a:pt x="20301" y="0"/>
                  </a:cubicBezTo>
                  <a:cubicBezTo>
                    <a:pt x="21006" y="0"/>
                    <a:pt x="21600" y="837"/>
                    <a:pt x="21600" y="1831"/>
                  </a:cubicBezTo>
                  <a:cubicBezTo>
                    <a:pt x="21600" y="19769"/>
                    <a:pt x="21600" y="19769"/>
                    <a:pt x="21600" y="19769"/>
                  </a:cubicBezTo>
                  <a:cubicBezTo>
                    <a:pt x="21600" y="20763"/>
                    <a:pt x="21006" y="21600"/>
                    <a:pt x="20301" y="21600"/>
                  </a:cubicBezTo>
                  <a:cubicBezTo>
                    <a:pt x="1299" y="21600"/>
                    <a:pt x="1299" y="21600"/>
                    <a:pt x="1299" y="21600"/>
                  </a:cubicBezTo>
                  <a:cubicBezTo>
                    <a:pt x="594" y="21600"/>
                    <a:pt x="0" y="20763"/>
                    <a:pt x="0" y="19769"/>
                  </a:cubicBezTo>
                  <a:cubicBezTo>
                    <a:pt x="0" y="1831"/>
                    <a:pt x="0" y="1831"/>
                    <a:pt x="0" y="1831"/>
                  </a:cubicBezTo>
                  <a:cubicBezTo>
                    <a:pt x="0" y="837"/>
                    <a:pt x="594" y="0"/>
                    <a:pt x="1299" y="0"/>
                  </a:cubicBez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Forma"/>
            <p:cNvSpPr/>
            <p:nvPr/>
          </p:nvSpPr>
          <p:spPr>
            <a:xfrm>
              <a:off x="1091660" y="2355033"/>
              <a:ext cx="134928" cy="145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18"/>
                  </a:moveTo>
                  <a:cubicBezTo>
                    <a:pt x="0" y="882"/>
                    <a:pt x="0" y="882"/>
                    <a:pt x="0" y="882"/>
                  </a:cubicBezTo>
                  <a:cubicBezTo>
                    <a:pt x="0" y="441"/>
                    <a:pt x="4800" y="0"/>
                    <a:pt x="12000" y="0"/>
                  </a:cubicBezTo>
                  <a:cubicBezTo>
                    <a:pt x="12000" y="0"/>
                    <a:pt x="12000" y="0"/>
                    <a:pt x="12000" y="0"/>
                  </a:cubicBezTo>
                  <a:cubicBezTo>
                    <a:pt x="16800" y="0"/>
                    <a:pt x="21600" y="441"/>
                    <a:pt x="21600" y="882"/>
                  </a:cubicBezTo>
                  <a:cubicBezTo>
                    <a:pt x="21600" y="20718"/>
                    <a:pt x="21600" y="20718"/>
                    <a:pt x="21600" y="20718"/>
                  </a:cubicBezTo>
                  <a:cubicBezTo>
                    <a:pt x="21600" y="21159"/>
                    <a:pt x="16800" y="21600"/>
                    <a:pt x="12000" y="21600"/>
                  </a:cubicBezTo>
                  <a:cubicBezTo>
                    <a:pt x="12000" y="21600"/>
                    <a:pt x="12000" y="21600"/>
                    <a:pt x="12000" y="21600"/>
                  </a:cubicBezTo>
                  <a:cubicBezTo>
                    <a:pt x="4800" y="21600"/>
                    <a:pt x="0" y="21159"/>
                    <a:pt x="0" y="20718"/>
                  </a:cubicBez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Oval"/>
            <p:cNvSpPr/>
            <p:nvPr/>
          </p:nvSpPr>
          <p:spPr>
            <a:xfrm>
              <a:off x="8929499" y="2857925"/>
              <a:ext cx="429305" cy="453841"/>
            </a:xfrm>
            <a:prstGeom prst="ellipse">
              <a:avLst/>
            </a:pr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Forma"/>
            <p:cNvSpPr/>
            <p:nvPr/>
          </p:nvSpPr>
          <p:spPr>
            <a:xfrm>
              <a:off x="245316" y="6832045"/>
              <a:ext cx="3005124" cy="3446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2" y="0"/>
                  </a:moveTo>
                  <a:lnTo>
                    <a:pt x="0" y="21600"/>
                  </a:lnTo>
                  <a:lnTo>
                    <a:pt x="18955" y="21600"/>
                  </a:lnTo>
                  <a:lnTo>
                    <a:pt x="21600" y="3152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Forma"/>
            <p:cNvSpPr/>
            <p:nvPr/>
          </p:nvSpPr>
          <p:spPr>
            <a:xfrm>
              <a:off x="0" y="8205813"/>
              <a:ext cx="3324034" cy="2072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4" y="0"/>
                  </a:moveTo>
                  <a:lnTo>
                    <a:pt x="0" y="21600"/>
                  </a:lnTo>
                  <a:lnTo>
                    <a:pt x="20404" y="21600"/>
                  </a:lnTo>
                  <a:lnTo>
                    <a:pt x="21600" y="4857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Forma"/>
            <p:cNvSpPr/>
            <p:nvPr/>
          </p:nvSpPr>
          <p:spPr>
            <a:xfrm>
              <a:off x="280982" y="5817754"/>
              <a:ext cx="2103424" cy="1869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3" h="20969" fill="norm" stroke="1" extrusionOk="0">
                  <a:moveTo>
                    <a:pt x="4567" y="18"/>
                  </a:moveTo>
                  <a:cubicBezTo>
                    <a:pt x="-293" y="353"/>
                    <a:pt x="-1103" y="6046"/>
                    <a:pt x="1327" y="11906"/>
                  </a:cubicBezTo>
                  <a:cubicBezTo>
                    <a:pt x="3757" y="17599"/>
                    <a:pt x="8617" y="21283"/>
                    <a:pt x="13477" y="20948"/>
                  </a:cubicBezTo>
                  <a:cubicBezTo>
                    <a:pt x="18472" y="20613"/>
                    <a:pt x="20497" y="15757"/>
                    <a:pt x="18067" y="9897"/>
                  </a:cubicBezTo>
                  <a:cubicBezTo>
                    <a:pt x="15502" y="4204"/>
                    <a:pt x="9562" y="-317"/>
                    <a:pt x="4567" y="18"/>
                  </a:cubicBez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Forma"/>
            <p:cNvSpPr/>
            <p:nvPr/>
          </p:nvSpPr>
          <p:spPr>
            <a:xfrm>
              <a:off x="123708" y="3496989"/>
              <a:ext cx="988824" cy="2916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8" h="21311" fill="norm" stroke="1" extrusionOk="0">
                  <a:moveTo>
                    <a:pt x="9515" y="10"/>
                  </a:moveTo>
                  <a:cubicBezTo>
                    <a:pt x="7082" y="-99"/>
                    <a:pt x="6473" y="665"/>
                    <a:pt x="6473" y="1537"/>
                  </a:cubicBezTo>
                  <a:cubicBezTo>
                    <a:pt x="84" y="17246"/>
                    <a:pt x="84" y="17246"/>
                    <a:pt x="84" y="17246"/>
                  </a:cubicBezTo>
                  <a:cubicBezTo>
                    <a:pt x="-524" y="18774"/>
                    <a:pt x="2214" y="21065"/>
                    <a:pt x="6169" y="21283"/>
                  </a:cubicBezTo>
                  <a:cubicBezTo>
                    <a:pt x="6169" y="21283"/>
                    <a:pt x="6169" y="21283"/>
                    <a:pt x="6169" y="21283"/>
                  </a:cubicBezTo>
                  <a:cubicBezTo>
                    <a:pt x="10124" y="21501"/>
                    <a:pt x="14687" y="20410"/>
                    <a:pt x="15296" y="18883"/>
                  </a:cubicBezTo>
                  <a:cubicBezTo>
                    <a:pt x="20163" y="4919"/>
                    <a:pt x="20163" y="4919"/>
                    <a:pt x="20163" y="4919"/>
                  </a:cubicBezTo>
                  <a:cubicBezTo>
                    <a:pt x="21076" y="2628"/>
                    <a:pt x="14383" y="228"/>
                    <a:pt x="9515" y="10"/>
                  </a:cubicBez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Forma"/>
            <p:cNvSpPr/>
            <p:nvPr/>
          </p:nvSpPr>
          <p:spPr>
            <a:xfrm>
              <a:off x="50301" y="3496504"/>
              <a:ext cx="928544" cy="306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331" fill="norm" stroke="1" extrusionOk="0">
                  <a:moveTo>
                    <a:pt x="11994" y="13"/>
                  </a:moveTo>
                  <a:cubicBezTo>
                    <a:pt x="9668" y="-91"/>
                    <a:pt x="7342" y="428"/>
                    <a:pt x="7010" y="1155"/>
                  </a:cubicBezTo>
                  <a:cubicBezTo>
                    <a:pt x="31" y="17978"/>
                    <a:pt x="31" y="17978"/>
                    <a:pt x="31" y="17978"/>
                  </a:cubicBezTo>
                  <a:cubicBezTo>
                    <a:pt x="-301" y="19224"/>
                    <a:pt x="2025" y="21197"/>
                    <a:pt x="6013" y="21301"/>
                  </a:cubicBezTo>
                  <a:cubicBezTo>
                    <a:pt x="6013" y="21301"/>
                    <a:pt x="6013" y="21301"/>
                    <a:pt x="6013" y="21301"/>
                  </a:cubicBezTo>
                  <a:cubicBezTo>
                    <a:pt x="10001" y="21509"/>
                    <a:pt x="14653" y="20574"/>
                    <a:pt x="14985" y="19328"/>
                  </a:cubicBezTo>
                  <a:cubicBezTo>
                    <a:pt x="20634" y="4063"/>
                    <a:pt x="20634" y="4063"/>
                    <a:pt x="20634" y="4063"/>
                  </a:cubicBezTo>
                  <a:cubicBezTo>
                    <a:pt x="21299" y="2090"/>
                    <a:pt x="16647" y="221"/>
                    <a:pt x="11994" y="13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Forma"/>
            <p:cNvSpPr/>
            <p:nvPr/>
          </p:nvSpPr>
          <p:spPr>
            <a:xfrm>
              <a:off x="228518" y="5855279"/>
              <a:ext cx="1971602" cy="19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9" h="20616" fill="norm" stroke="1" extrusionOk="0">
                  <a:moveTo>
                    <a:pt x="4888" y="35"/>
                  </a:moveTo>
                  <a:cubicBezTo>
                    <a:pt x="340" y="652"/>
                    <a:pt x="-1365" y="5743"/>
                    <a:pt x="1193" y="11298"/>
                  </a:cubicBezTo>
                  <a:cubicBezTo>
                    <a:pt x="3751" y="17006"/>
                    <a:pt x="9435" y="21172"/>
                    <a:pt x="13982" y="20555"/>
                  </a:cubicBezTo>
                  <a:cubicBezTo>
                    <a:pt x="18530" y="20092"/>
                    <a:pt x="20235" y="15001"/>
                    <a:pt x="17677" y="9292"/>
                  </a:cubicBezTo>
                  <a:cubicBezTo>
                    <a:pt x="15119" y="3738"/>
                    <a:pt x="9435" y="-428"/>
                    <a:pt x="4888" y="35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Forma"/>
            <p:cNvSpPr/>
            <p:nvPr/>
          </p:nvSpPr>
          <p:spPr>
            <a:xfrm>
              <a:off x="306650" y="3544811"/>
              <a:ext cx="348078" cy="61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600" fill="norm" stroke="1" extrusionOk="0">
                  <a:moveTo>
                    <a:pt x="6912" y="0"/>
                  </a:moveTo>
                  <a:cubicBezTo>
                    <a:pt x="5184" y="1054"/>
                    <a:pt x="4320" y="2634"/>
                    <a:pt x="3456" y="421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6912" y="21073"/>
                    <a:pt x="12960" y="20546"/>
                    <a:pt x="19872" y="18966"/>
                  </a:cubicBezTo>
                  <a:cubicBezTo>
                    <a:pt x="21600" y="11590"/>
                    <a:pt x="19872" y="0"/>
                    <a:pt x="691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Forma"/>
            <p:cNvSpPr/>
            <p:nvPr/>
          </p:nvSpPr>
          <p:spPr>
            <a:xfrm>
              <a:off x="7261351" y="6832045"/>
              <a:ext cx="2992855" cy="3446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02" y="0"/>
                  </a:moveTo>
                  <a:lnTo>
                    <a:pt x="21600" y="21600"/>
                  </a:lnTo>
                  <a:lnTo>
                    <a:pt x="2656" y="21600"/>
                  </a:lnTo>
                  <a:lnTo>
                    <a:pt x="0" y="3152"/>
                  </a:lnTo>
                  <a:lnTo>
                    <a:pt x="18502" y="0"/>
                  </a:ln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Forma"/>
            <p:cNvSpPr/>
            <p:nvPr/>
          </p:nvSpPr>
          <p:spPr>
            <a:xfrm>
              <a:off x="7187755" y="8205813"/>
              <a:ext cx="3311765" cy="2072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0" y="0"/>
                  </a:moveTo>
                  <a:lnTo>
                    <a:pt x="21600" y="21600"/>
                  </a:lnTo>
                  <a:lnTo>
                    <a:pt x="1280" y="21600"/>
                  </a:lnTo>
                  <a:lnTo>
                    <a:pt x="0" y="4857"/>
                  </a:lnTo>
                  <a:lnTo>
                    <a:pt x="20000" y="0"/>
                  </a:ln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Forma"/>
            <p:cNvSpPr/>
            <p:nvPr/>
          </p:nvSpPr>
          <p:spPr>
            <a:xfrm>
              <a:off x="8127034" y="5817754"/>
              <a:ext cx="2103096" cy="1869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0" h="20969" fill="norm" stroke="1" extrusionOk="0">
                  <a:moveTo>
                    <a:pt x="14395" y="18"/>
                  </a:moveTo>
                  <a:cubicBezTo>
                    <a:pt x="19390" y="353"/>
                    <a:pt x="20200" y="6046"/>
                    <a:pt x="17770" y="11906"/>
                  </a:cubicBezTo>
                  <a:cubicBezTo>
                    <a:pt x="15205" y="17599"/>
                    <a:pt x="10480" y="21283"/>
                    <a:pt x="5485" y="20948"/>
                  </a:cubicBezTo>
                  <a:cubicBezTo>
                    <a:pt x="625" y="20613"/>
                    <a:pt x="-1400" y="15757"/>
                    <a:pt x="1030" y="9897"/>
                  </a:cubicBezTo>
                  <a:cubicBezTo>
                    <a:pt x="3460" y="4204"/>
                    <a:pt x="9535" y="-317"/>
                    <a:pt x="14395" y="18"/>
                  </a:cubicBez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Forma"/>
            <p:cNvSpPr/>
            <p:nvPr/>
          </p:nvSpPr>
          <p:spPr>
            <a:xfrm>
              <a:off x="9386628" y="3496989"/>
              <a:ext cx="1001455" cy="2916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311" fill="norm" stroke="1" extrusionOk="0">
                  <a:moveTo>
                    <a:pt x="10991" y="10"/>
                  </a:moveTo>
                  <a:cubicBezTo>
                    <a:pt x="13424" y="-99"/>
                    <a:pt x="13729" y="665"/>
                    <a:pt x="14033" y="1537"/>
                  </a:cubicBezTo>
                  <a:cubicBezTo>
                    <a:pt x="20422" y="17246"/>
                    <a:pt x="20422" y="17246"/>
                    <a:pt x="20422" y="17246"/>
                  </a:cubicBezTo>
                  <a:cubicBezTo>
                    <a:pt x="21030" y="18774"/>
                    <a:pt x="18292" y="21065"/>
                    <a:pt x="14337" y="21283"/>
                  </a:cubicBezTo>
                  <a:cubicBezTo>
                    <a:pt x="14337" y="21283"/>
                    <a:pt x="14337" y="21283"/>
                    <a:pt x="14337" y="21283"/>
                  </a:cubicBezTo>
                  <a:cubicBezTo>
                    <a:pt x="10078" y="21501"/>
                    <a:pt x="5515" y="20410"/>
                    <a:pt x="5210" y="18883"/>
                  </a:cubicBezTo>
                  <a:cubicBezTo>
                    <a:pt x="38" y="4919"/>
                    <a:pt x="38" y="4919"/>
                    <a:pt x="38" y="4919"/>
                  </a:cubicBezTo>
                  <a:cubicBezTo>
                    <a:pt x="-570" y="2628"/>
                    <a:pt x="6123" y="228"/>
                    <a:pt x="10991" y="10"/>
                  </a:cubicBez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Forma"/>
            <p:cNvSpPr/>
            <p:nvPr/>
          </p:nvSpPr>
          <p:spPr>
            <a:xfrm>
              <a:off x="9532577" y="3496504"/>
              <a:ext cx="928797" cy="306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5" h="21331" fill="norm" stroke="1" extrusionOk="0">
                  <a:moveTo>
                    <a:pt x="8636" y="13"/>
                  </a:moveTo>
                  <a:cubicBezTo>
                    <a:pt x="10927" y="-91"/>
                    <a:pt x="12890" y="428"/>
                    <a:pt x="13218" y="1155"/>
                  </a:cubicBezTo>
                  <a:cubicBezTo>
                    <a:pt x="20418" y="17978"/>
                    <a:pt x="20418" y="17978"/>
                    <a:pt x="20418" y="17978"/>
                  </a:cubicBezTo>
                  <a:cubicBezTo>
                    <a:pt x="20745" y="19224"/>
                    <a:pt x="18127" y="21197"/>
                    <a:pt x="14200" y="21301"/>
                  </a:cubicBezTo>
                  <a:cubicBezTo>
                    <a:pt x="14200" y="21301"/>
                    <a:pt x="14200" y="21301"/>
                    <a:pt x="14200" y="21301"/>
                  </a:cubicBezTo>
                  <a:cubicBezTo>
                    <a:pt x="10600" y="21509"/>
                    <a:pt x="6018" y="20574"/>
                    <a:pt x="5690" y="19328"/>
                  </a:cubicBezTo>
                  <a:cubicBezTo>
                    <a:pt x="127" y="4063"/>
                    <a:pt x="127" y="4063"/>
                    <a:pt x="127" y="4063"/>
                  </a:cubicBezTo>
                  <a:cubicBezTo>
                    <a:pt x="-855" y="2090"/>
                    <a:pt x="4054" y="221"/>
                    <a:pt x="8636" y="13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Forma"/>
            <p:cNvSpPr/>
            <p:nvPr/>
          </p:nvSpPr>
          <p:spPr>
            <a:xfrm>
              <a:off x="8311671" y="5855279"/>
              <a:ext cx="1971603" cy="19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9" h="20616" fill="norm" stroke="1" extrusionOk="0">
                  <a:moveTo>
                    <a:pt x="13982" y="35"/>
                  </a:moveTo>
                  <a:cubicBezTo>
                    <a:pt x="18530" y="652"/>
                    <a:pt x="20235" y="5743"/>
                    <a:pt x="17677" y="11298"/>
                  </a:cubicBezTo>
                  <a:cubicBezTo>
                    <a:pt x="15119" y="17006"/>
                    <a:pt x="9435" y="21172"/>
                    <a:pt x="4888" y="20555"/>
                  </a:cubicBezTo>
                  <a:cubicBezTo>
                    <a:pt x="340" y="20092"/>
                    <a:pt x="-1365" y="15001"/>
                    <a:pt x="1193" y="9292"/>
                  </a:cubicBezTo>
                  <a:cubicBezTo>
                    <a:pt x="3751" y="3738"/>
                    <a:pt x="9435" y="-428"/>
                    <a:pt x="13982" y="35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Forma"/>
            <p:cNvSpPr/>
            <p:nvPr/>
          </p:nvSpPr>
          <p:spPr>
            <a:xfrm>
              <a:off x="9856937" y="3544811"/>
              <a:ext cx="348205" cy="61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0" h="21600" fill="norm" stroke="1" extrusionOk="0">
                  <a:moveTo>
                    <a:pt x="12664" y="0"/>
                  </a:moveTo>
                  <a:cubicBezTo>
                    <a:pt x="14392" y="1054"/>
                    <a:pt x="16120" y="2634"/>
                    <a:pt x="16120" y="4215"/>
                  </a:cubicBezTo>
                  <a:cubicBezTo>
                    <a:pt x="20440" y="21600"/>
                    <a:pt x="20440" y="21600"/>
                    <a:pt x="20440" y="21600"/>
                  </a:cubicBezTo>
                  <a:cubicBezTo>
                    <a:pt x="12664" y="21073"/>
                    <a:pt x="7480" y="20546"/>
                    <a:pt x="568" y="18966"/>
                  </a:cubicBezTo>
                  <a:cubicBezTo>
                    <a:pt x="-1160" y="11590"/>
                    <a:pt x="568" y="0"/>
                    <a:pt x="1266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50" name="Imagem"/>
          <p:cNvSpPr/>
          <p:nvPr>
            <p:ph type="pic" sz="quarter" idx="13"/>
          </p:nvPr>
        </p:nvSpPr>
        <p:spPr>
          <a:xfrm>
            <a:off x="8535869" y="3779139"/>
            <a:ext cx="7152448" cy="54721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1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ustom Layou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9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360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1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362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grpSp>
        <p:nvGrpSpPr>
          <p:cNvPr id="372" name="Grupo"/>
          <p:cNvGrpSpPr/>
          <p:nvPr/>
        </p:nvGrpSpPr>
        <p:grpSpPr>
          <a:xfrm>
            <a:off x="12431300" y="2285595"/>
            <a:ext cx="7253249" cy="11430406"/>
            <a:chOff x="0" y="0"/>
            <a:chExt cx="7253248" cy="11430404"/>
          </a:xfrm>
        </p:grpSpPr>
        <p:sp>
          <p:nvSpPr>
            <p:cNvPr id="363" name="Forma"/>
            <p:cNvSpPr/>
            <p:nvPr/>
          </p:nvSpPr>
          <p:spPr>
            <a:xfrm>
              <a:off x="1280993" y="4421887"/>
              <a:ext cx="4335672" cy="459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89"/>
                  </a:moveTo>
                  <a:lnTo>
                    <a:pt x="10432" y="21600"/>
                  </a:lnTo>
                  <a:lnTo>
                    <a:pt x="12948" y="13898"/>
                  </a:lnTo>
                  <a:lnTo>
                    <a:pt x="21600" y="4459"/>
                  </a:lnTo>
                  <a:lnTo>
                    <a:pt x="6136" y="0"/>
                  </a:lnTo>
                  <a:lnTo>
                    <a:pt x="0" y="18589"/>
                  </a:ln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Forma"/>
            <p:cNvSpPr/>
            <p:nvPr/>
          </p:nvSpPr>
          <p:spPr>
            <a:xfrm>
              <a:off x="2784143" y="4939804"/>
              <a:ext cx="3854411" cy="331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0969" fill="norm" stroke="1" extrusionOk="0">
                  <a:moveTo>
                    <a:pt x="20594" y="916"/>
                  </a:moveTo>
                  <a:cubicBezTo>
                    <a:pt x="20594" y="916"/>
                    <a:pt x="20594" y="916"/>
                    <a:pt x="20594" y="916"/>
                  </a:cubicBezTo>
                  <a:cubicBezTo>
                    <a:pt x="21328" y="2052"/>
                    <a:pt x="21165" y="3568"/>
                    <a:pt x="20268" y="4516"/>
                  </a:cubicBezTo>
                  <a:cubicBezTo>
                    <a:pt x="3477" y="20431"/>
                    <a:pt x="3477" y="20431"/>
                    <a:pt x="3477" y="20431"/>
                  </a:cubicBezTo>
                  <a:cubicBezTo>
                    <a:pt x="2581" y="21284"/>
                    <a:pt x="1195" y="21095"/>
                    <a:pt x="462" y="20052"/>
                  </a:cubicBezTo>
                  <a:cubicBezTo>
                    <a:pt x="462" y="20052"/>
                    <a:pt x="462" y="20052"/>
                    <a:pt x="462" y="20052"/>
                  </a:cubicBezTo>
                  <a:cubicBezTo>
                    <a:pt x="-272" y="18916"/>
                    <a:pt x="-109" y="17400"/>
                    <a:pt x="788" y="16547"/>
                  </a:cubicBezTo>
                  <a:cubicBezTo>
                    <a:pt x="17579" y="537"/>
                    <a:pt x="17579" y="537"/>
                    <a:pt x="17579" y="537"/>
                  </a:cubicBezTo>
                  <a:cubicBezTo>
                    <a:pt x="18475" y="-316"/>
                    <a:pt x="19861" y="-127"/>
                    <a:pt x="20594" y="916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Forma"/>
            <p:cNvSpPr/>
            <p:nvPr/>
          </p:nvSpPr>
          <p:spPr>
            <a:xfrm>
              <a:off x="3487381" y="2168297"/>
              <a:ext cx="3765868" cy="3205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0895" fill="norm" stroke="1" extrusionOk="0">
                  <a:moveTo>
                    <a:pt x="20565" y="941"/>
                  </a:moveTo>
                  <a:cubicBezTo>
                    <a:pt x="20565" y="941"/>
                    <a:pt x="20565" y="941"/>
                    <a:pt x="20565" y="941"/>
                  </a:cubicBezTo>
                  <a:cubicBezTo>
                    <a:pt x="21316" y="2011"/>
                    <a:pt x="21149" y="3665"/>
                    <a:pt x="20148" y="4541"/>
                  </a:cubicBezTo>
                  <a:cubicBezTo>
                    <a:pt x="3636" y="20303"/>
                    <a:pt x="3636" y="20303"/>
                    <a:pt x="3636" y="20303"/>
                  </a:cubicBezTo>
                  <a:cubicBezTo>
                    <a:pt x="2635" y="21276"/>
                    <a:pt x="1301" y="20984"/>
                    <a:pt x="467" y="19914"/>
                  </a:cubicBezTo>
                  <a:cubicBezTo>
                    <a:pt x="467" y="19914"/>
                    <a:pt x="467" y="19914"/>
                    <a:pt x="467" y="19914"/>
                  </a:cubicBezTo>
                  <a:cubicBezTo>
                    <a:pt x="-284" y="18844"/>
                    <a:pt x="-117" y="17190"/>
                    <a:pt x="884" y="16314"/>
                  </a:cubicBezTo>
                  <a:cubicBezTo>
                    <a:pt x="17396" y="552"/>
                    <a:pt x="17396" y="552"/>
                    <a:pt x="17396" y="552"/>
                  </a:cubicBezTo>
                  <a:cubicBezTo>
                    <a:pt x="18397" y="-324"/>
                    <a:pt x="19815" y="-129"/>
                    <a:pt x="20565" y="941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Forma"/>
            <p:cNvSpPr/>
            <p:nvPr/>
          </p:nvSpPr>
          <p:spPr>
            <a:xfrm>
              <a:off x="2808332" y="0"/>
              <a:ext cx="3769077" cy="7427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7" y="0"/>
                  </a:moveTo>
                  <a:cubicBezTo>
                    <a:pt x="17143" y="0"/>
                    <a:pt x="17143" y="0"/>
                    <a:pt x="17143" y="0"/>
                  </a:cubicBezTo>
                  <a:cubicBezTo>
                    <a:pt x="19543" y="0"/>
                    <a:pt x="21600" y="1002"/>
                    <a:pt x="21600" y="2265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21600" y="20555"/>
                    <a:pt x="19543" y="21600"/>
                    <a:pt x="17143" y="21600"/>
                  </a:cubicBezTo>
                  <a:cubicBezTo>
                    <a:pt x="4457" y="21600"/>
                    <a:pt x="4457" y="21600"/>
                    <a:pt x="4457" y="21600"/>
                  </a:cubicBezTo>
                  <a:cubicBezTo>
                    <a:pt x="1971" y="21600"/>
                    <a:pt x="0" y="20555"/>
                    <a:pt x="0" y="19335"/>
                  </a:cubicBezTo>
                  <a:cubicBezTo>
                    <a:pt x="0" y="2265"/>
                    <a:pt x="0" y="2265"/>
                    <a:pt x="0" y="2265"/>
                  </a:cubicBezTo>
                  <a:cubicBezTo>
                    <a:pt x="0" y="1002"/>
                    <a:pt x="1971" y="0"/>
                    <a:pt x="4457" y="0"/>
                  </a:cubicBez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Forma"/>
            <p:cNvSpPr/>
            <p:nvPr/>
          </p:nvSpPr>
          <p:spPr>
            <a:xfrm>
              <a:off x="4064690" y="184753"/>
              <a:ext cx="1256359" cy="11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9" y="0"/>
                  </a:moveTo>
                  <a:cubicBezTo>
                    <a:pt x="20571" y="0"/>
                    <a:pt x="20571" y="0"/>
                    <a:pt x="20571" y="0"/>
                  </a:cubicBezTo>
                  <a:cubicBezTo>
                    <a:pt x="21086" y="0"/>
                    <a:pt x="21600" y="6171"/>
                    <a:pt x="21600" y="12343"/>
                  </a:cubicBezTo>
                  <a:cubicBezTo>
                    <a:pt x="21600" y="12343"/>
                    <a:pt x="21600" y="12343"/>
                    <a:pt x="21600" y="12343"/>
                  </a:cubicBezTo>
                  <a:cubicBezTo>
                    <a:pt x="21600" y="18514"/>
                    <a:pt x="21086" y="21600"/>
                    <a:pt x="20571" y="21600"/>
                  </a:cubicBezTo>
                  <a:cubicBezTo>
                    <a:pt x="1029" y="21600"/>
                    <a:pt x="1029" y="21600"/>
                    <a:pt x="1029" y="21600"/>
                  </a:cubicBezTo>
                  <a:cubicBezTo>
                    <a:pt x="514" y="21600"/>
                    <a:pt x="0" y="18514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6171"/>
                    <a:pt x="514" y="0"/>
                    <a:pt x="1029" y="0"/>
                  </a:cubicBez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Oval"/>
            <p:cNvSpPr/>
            <p:nvPr/>
          </p:nvSpPr>
          <p:spPr>
            <a:xfrm>
              <a:off x="4495789" y="6873023"/>
              <a:ext cx="369521" cy="381841"/>
            </a:xfrm>
            <a:prstGeom prst="ellipse">
              <a:avLst/>
            </a:pr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Forma"/>
            <p:cNvSpPr/>
            <p:nvPr/>
          </p:nvSpPr>
          <p:spPr>
            <a:xfrm>
              <a:off x="0" y="7722909"/>
              <a:ext cx="3842981" cy="3707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38" y="0"/>
                  </a:moveTo>
                  <a:lnTo>
                    <a:pt x="21600" y="4808"/>
                  </a:lnTo>
                  <a:lnTo>
                    <a:pt x="16615" y="21600"/>
                  </a:lnTo>
                  <a:lnTo>
                    <a:pt x="0" y="21600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Forma"/>
            <p:cNvSpPr/>
            <p:nvPr/>
          </p:nvSpPr>
          <p:spPr>
            <a:xfrm>
              <a:off x="1684958" y="2968451"/>
              <a:ext cx="1311066" cy="3929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4" h="21600" fill="norm" stroke="1" extrusionOk="0">
                  <a:moveTo>
                    <a:pt x="5317" y="21107"/>
                  </a:moveTo>
                  <a:cubicBezTo>
                    <a:pt x="9326" y="21600"/>
                    <a:pt x="9326" y="21600"/>
                    <a:pt x="9326" y="21600"/>
                  </a:cubicBezTo>
                  <a:cubicBezTo>
                    <a:pt x="10439" y="19711"/>
                    <a:pt x="10439" y="19711"/>
                    <a:pt x="10439" y="19711"/>
                  </a:cubicBezTo>
                  <a:cubicBezTo>
                    <a:pt x="19124" y="4763"/>
                    <a:pt x="19124" y="4763"/>
                    <a:pt x="19124" y="4763"/>
                  </a:cubicBezTo>
                  <a:cubicBezTo>
                    <a:pt x="20905" y="1643"/>
                    <a:pt x="15783" y="575"/>
                    <a:pt x="10439" y="0"/>
                  </a:cubicBezTo>
                  <a:cubicBezTo>
                    <a:pt x="196" y="17658"/>
                    <a:pt x="196" y="17658"/>
                    <a:pt x="196" y="17658"/>
                  </a:cubicBezTo>
                  <a:cubicBezTo>
                    <a:pt x="-695" y="19136"/>
                    <a:pt x="1532" y="20697"/>
                    <a:pt x="5317" y="21107"/>
                  </a:cubicBezTo>
                  <a:close/>
                </a:path>
              </a:pathLst>
            </a:custGeom>
            <a:solidFill>
              <a:srgbClr val="94A1A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Forma"/>
            <p:cNvSpPr/>
            <p:nvPr/>
          </p:nvSpPr>
          <p:spPr>
            <a:xfrm>
              <a:off x="2254052" y="2968451"/>
              <a:ext cx="258667" cy="64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07"/>
                  </a:moveTo>
                  <a:cubicBezTo>
                    <a:pt x="19059" y="1005"/>
                    <a:pt x="15247" y="502"/>
                    <a:pt x="11435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9059" y="21600"/>
                    <a:pt x="21600" y="9544"/>
                    <a:pt x="21600" y="150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73" name="Imagem"/>
          <p:cNvSpPr/>
          <p:nvPr>
            <p:ph type="pic" sz="quarter" idx="13"/>
          </p:nvPr>
        </p:nvSpPr>
        <p:spPr>
          <a:xfrm>
            <a:off x="15559879" y="2876816"/>
            <a:ext cx="3103947" cy="61093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5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1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382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3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384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385" name="Imagem"/>
          <p:cNvSpPr/>
          <p:nvPr>
            <p:ph type="pic" sz="quarter" idx="13"/>
          </p:nvPr>
        </p:nvSpPr>
        <p:spPr>
          <a:xfrm>
            <a:off x="7555721" y="4389697"/>
            <a:ext cx="9441361" cy="59382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6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6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4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395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6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397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398" name="Imagem"/>
          <p:cNvSpPr/>
          <p:nvPr>
            <p:ph type="pic" sz="half" idx="13"/>
          </p:nvPr>
        </p:nvSpPr>
        <p:spPr>
          <a:xfrm>
            <a:off x="11439539" y="2841600"/>
            <a:ext cx="11107943" cy="66431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9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7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7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408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9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410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4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0269" y="3656884"/>
            <a:ext cx="12125992" cy="8660511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Imagem"/>
          <p:cNvSpPr/>
          <p:nvPr>
            <p:ph type="pic" sz="quarter" idx="13"/>
          </p:nvPr>
        </p:nvSpPr>
        <p:spPr>
          <a:xfrm>
            <a:off x="7648293" y="4173039"/>
            <a:ext cx="9085701" cy="68187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3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8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1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422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3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424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425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4638" y="2936983"/>
            <a:ext cx="4885429" cy="857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952" y="2936983"/>
            <a:ext cx="4885429" cy="857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3266" y="2936983"/>
            <a:ext cx="4885429" cy="857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72577" y="2936983"/>
            <a:ext cx="4885430" cy="857379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Imagem"/>
          <p:cNvSpPr/>
          <p:nvPr>
            <p:ph type="pic" sz="quarter" idx="13"/>
          </p:nvPr>
        </p:nvSpPr>
        <p:spPr>
          <a:xfrm>
            <a:off x="3583459" y="3870714"/>
            <a:ext cx="3386301" cy="59235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0" name="Imagem"/>
          <p:cNvSpPr/>
          <p:nvPr>
            <p:ph type="pic" sz="quarter" idx="14"/>
          </p:nvPr>
        </p:nvSpPr>
        <p:spPr>
          <a:xfrm>
            <a:off x="8254313" y="3870714"/>
            <a:ext cx="3386301" cy="59235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1" name="Imagem"/>
          <p:cNvSpPr/>
          <p:nvPr>
            <p:ph type="pic" sz="quarter" idx="15"/>
          </p:nvPr>
        </p:nvSpPr>
        <p:spPr>
          <a:xfrm>
            <a:off x="12900453" y="3870714"/>
            <a:ext cx="3386301" cy="59235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2" name="Imagem"/>
          <p:cNvSpPr/>
          <p:nvPr>
            <p:ph type="pic" sz="quarter" idx="16"/>
          </p:nvPr>
        </p:nvSpPr>
        <p:spPr>
          <a:xfrm>
            <a:off x="17546592" y="3870714"/>
            <a:ext cx="3386301" cy="59235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3" name="Nível de Corpo Um…"/>
          <p:cNvSpPr txBox="1"/>
          <p:nvPr>
            <p:ph type="body" sz="quarter" idx="1"/>
          </p:nvPr>
        </p:nvSpPr>
        <p:spPr>
          <a:xfrm>
            <a:off x="2633640" y="11045507"/>
            <a:ext cx="5407429" cy="577811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marL="838200" indent="-381000" algn="ctr" defTabSz="1828800">
              <a:lnSpc>
                <a:spcPct val="90000"/>
              </a:lnSpc>
              <a:spcBef>
                <a:spcPts val="2000"/>
              </a:spcBef>
              <a:buSzPct val="100000"/>
              <a:defRPr sz="4000"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 algn="ctr" defTabSz="1828800">
              <a:lnSpc>
                <a:spcPct val="90000"/>
              </a:lnSpc>
              <a:spcBef>
                <a:spcPts val="2000"/>
              </a:spcBef>
              <a:buSzPct val="100000"/>
              <a:defRPr sz="4000">
                <a:latin typeface="Calibri"/>
                <a:ea typeface="Calibri"/>
                <a:cs typeface="Calibri"/>
                <a:sym typeface="Calibri"/>
              </a:defRPr>
            </a:lvl3pPr>
            <a:lvl4pPr marL="1879600" indent="-508000" algn="ctr" defTabSz="1828800">
              <a:lnSpc>
                <a:spcPct val="90000"/>
              </a:lnSpc>
              <a:spcBef>
                <a:spcPts val="2000"/>
              </a:spcBef>
              <a:buSzPct val="100000"/>
              <a:defRPr sz="4000">
                <a:latin typeface="Calibri"/>
                <a:ea typeface="Calibri"/>
                <a:cs typeface="Calibri"/>
                <a:sym typeface="Calibri"/>
              </a:defRPr>
            </a:lvl4pPr>
            <a:lvl5pPr marL="2336800" indent="-508000" algn="ctr" defTabSz="1828800">
              <a:lnSpc>
                <a:spcPct val="90000"/>
              </a:lnSpc>
              <a:spcBef>
                <a:spcPts val="2000"/>
              </a:spcBef>
              <a:buSzPct val="100000"/>
              <a:defRPr sz="4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34" name="Retângulo"/>
          <p:cNvSpPr/>
          <p:nvPr>
            <p:ph type="body" sz="quarter" idx="17"/>
          </p:nvPr>
        </p:nvSpPr>
        <p:spPr>
          <a:xfrm>
            <a:off x="7278461" y="11045507"/>
            <a:ext cx="5407430" cy="577811"/>
          </a:xfrm>
          <a:prstGeom prst="rect">
            <a:avLst/>
          </a:prstGeom>
        </p:spPr>
        <p:txBody>
          <a:bodyPr lIns="91439" tIns="91439" rIns="91439" bIns="91439" anchor="t"/>
          <a:lstStyle/>
          <a:p>
            <a: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5" name="Retângulo"/>
          <p:cNvSpPr/>
          <p:nvPr>
            <p:ph type="body" sz="quarter" idx="18"/>
          </p:nvPr>
        </p:nvSpPr>
        <p:spPr>
          <a:xfrm>
            <a:off x="11923283" y="11045507"/>
            <a:ext cx="5407429" cy="577811"/>
          </a:xfrm>
          <a:prstGeom prst="rect">
            <a:avLst/>
          </a:prstGeom>
        </p:spPr>
        <p:txBody>
          <a:bodyPr lIns="91439" tIns="91439" rIns="91439" bIns="91439" anchor="t"/>
          <a:lstStyle/>
          <a:p>
            <a: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6" name="Retângulo"/>
          <p:cNvSpPr/>
          <p:nvPr>
            <p:ph type="body" sz="quarter" idx="19"/>
          </p:nvPr>
        </p:nvSpPr>
        <p:spPr>
          <a:xfrm>
            <a:off x="16568108" y="11045507"/>
            <a:ext cx="5407429" cy="577811"/>
          </a:xfrm>
          <a:prstGeom prst="rect">
            <a:avLst/>
          </a:prstGeom>
        </p:spPr>
        <p:txBody>
          <a:bodyPr lIns="91439" tIns="91439" rIns="91439" bIns="91439" anchor="t"/>
          <a:lstStyle/>
          <a:p>
            <a: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7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9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5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446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7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448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449" name="Imagem"/>
          <p:cNvSpPr/>
          <p:nvPr>
            <p:ph type="pic" idx="13"/>
          </p:nvPr>
        </p:nvSpPr>
        <p:spPr>
          <a:xfrm>
            <a:off x="0" y="-3"/>
            <a:ext cx="24384000" cy="86991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0" name="Imagem"/>
          <p:cNvSpPr/>
          <p:nvPr>
            <p:ph type="pic" sz="quarter" idx="14"/>
          </p:nvPr>
        </p:nvSpPr>
        <p:spPr>
          <a:xfrm>
            <a:off x="4349575" y="3870716"/>
            <a:ext cx="2929811" cy="51250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1" name="Imagem"/>
          <p:cNvSpPr/>
          <p:nvPr>
            <p:ph type="pic" sz="quarter" idx="15"/>
          </p:nvPr>
        </p:nvSpPr>
        <p:spPr>
          <a:xfrm>
            <a:off x="10727094" y="3870716"/>
            <a:ext cx="2929810" cy="51250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2" name="Imagem"/>
          <p:cNvSpPr/>
          <p:nvPr>
            <p:ph type="pic" sz="quarter" idx="16"/>
          </p:nvPr>
        </p:nvSpPr>
        <p:spPr>
          <a:xfrm>
            <a:off x="17104611" y="3870716"/>
            <a:ext cx="2929811" cy="51250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3" name="Texto do Título"/>
          <p:cNvSpPr txBox="1"/>
          <p:nvPr>
            <p:ph type="title"/>
          </p:nvPr>
        </p:nvSpPr>
        <p:spPr>
          <a:xfrm>
            <a:off x="3478917" y="739198"/>
            <a:ext cx="12164736" cy="1015463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56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0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1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462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3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464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465" name="Retângulo"/>
          <p:cNvSpPr/>
          <p:nvPr/>
        </p:nvSpPr>
        <p:spPr>
          <a:xfrm>
            <a:off x="0" y="-1"/>
            <a:ext cx="24384000" cy="8649732"/>
          </a:xfrm>
          <a:prstGeom prst="rect">
            <a:avLst/>
          </a:prstGeom>
          <a:solidFill>
            <a:srgbClr val="556270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6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66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3473" y="2936983"/>
            <a:ext cx="4885430" cy="857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0393" y="2936983"/>
            <a:ext cx="4885429" cy="8573791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Imagem"/>
          <p:cNvSpPr/>
          <p:nvPr>
            <p:ph type="pic" sz="quarter" idx="13"/>
          </p:nvPr>
        </p:nvSpPr>
        <p:spPr>
          <a:xfrm>
            <a:off x="7908324" y="3870714"/>
            <a:ext cx="3386301" cy="59235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69" name="Imagem"/>
          <p:cNvSpPr/>
          <p:nvPr>
            <p:ph type="pic" sz="quarter" idx="14"/>
          </p:nvPr>
        </p:nvSpPr>
        <p:spPr>
          <a:xfrm>
            <a:off x="12905244" y="3870714"/>
            <a:ext cx="3386300" cy="59235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0" name="Texto do Título"/>
          <p:cNvSpPr txBox="1"/>
          <p:nvPr>
            <p:ph type="title"/>
          </p:nvPr>
        </p:nvSpPr>
        <p:spPr>
          <a:xfrm>
            <a:off x="3478917" y="739198"/>
            <a:ext cx="12164736" cy="1015463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56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1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8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479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0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481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482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9603" y="3125603"/>
            <a:ext cx="5911369" cy="10374289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Imagem"/>
          <p:cNvSpPr/>
          <p:nvPr>
            <p:ph type="pic" sz="quarter" idx="13"/>
          </p:nvPr>
        </p:nvSpPr>
        <p:spPr>
          <a:xfrm>
            <a:off x="9875833" y="4210699"/>
            <a:ext cx="4097425" cy="7167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84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8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2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493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4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495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496" name="Imagem"/>
          <p:cNvSpPr/>
          <p:nvPr>
            <p:ph type="pic" sz="half" idx="13"/>
          </p:nvPr>
        </p:nvSpPr>
        <p:spPr>
          <a:xfrm>
            <a:off x="5779498" y="3439116"/>
            <a:ext cx="10610953" cy="67911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7" name="Imagem"/>
          <p:cNvSpPr/>
          <p:nvPr>
            <p:ph type="pic" sz="quarter" idx="14"/>
          </p:nvPr>
        </p:nvSpPr>
        <p:spPr>
          <a:xfrm>
            <a:off x="12666680" y="3997466"/>
            <a:ext cx="5064205" cy="6333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8" name="Imagem"/>
          <p:cNvSpPr/>
          <p:nvPr>
            <p:ph type="pic" sz="quarter" idx="15"/>
          </p:nvPr>
        </p:nvSpPr>
        <p:spPr>
          <a:xfrm>
            <a:off x="17612489" y="6825615"/>
            <a:ext cx="1983529" cy="35052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2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06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507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8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509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510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  <p:pic>
        <p:nvPicPr>
          <p:cNvPr id="511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840" y="4391323"/>
            <a:ext cx="6502503" cy="1141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2537" y="4391323"/>
            <a:ext cx="6502503" cy="1141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76236" y="4391323"/>
            <a:ext cx="6502503" cy="11411713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Imagem"/>
          <p:cNvSpPr/>
          <p:nvPr>
            <p:ph type="pic" sz="quarter" idx="13"/>
          </p:nvPr>
        </p:nvSpPr>
        <p:spPr>
          <a:xfrm>
            <a:off x="3336235" y="5644403"/>
            <a:ext cx="4443659" cy="78767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5" name="Imagem"/>
          <p:cNvSpPr/>
          <p:nvPr>
            <p:ph type="pic" sz="quarter" idx="14"/>
          </p:nvPr>
        </p:nvSpPr>
        <p:spPr>
          <a:xfrm>
            <a:off x="9811176" y="5644403"/>
            <a:ext cx="4443659" cy="78767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6" name="Imagem"/>
          <p:cNvSpPr/>
          <p:nvPr>
            <p:ph type="pic" sz="quarter" idx="15"/>
          </p:nvPr>
        </p:nvSpPr>
        <p:spPr>
          <a:xfrm>
            <a:off x="16264114" y="5644403"/>
            <a:ext cx="4443659" cy="78767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7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4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525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6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527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52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4389" y="-1006559"/>
            <a:ext cx="6503838" cy="11414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2537" y="4391323"/>
            <a:ext cx="6502503" cy="11411713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Imagem"/>
          <p:cNvSpPr/>
          <p:nvPr>
            <p:ph type="pic" sz="quarter" idx="13"/>
          </p:nvPr>
        </p:nvSpPr>
        <p:spPr>
          <a:xfrm>
            <a:off x="15755301" y="232146"/>
            <a:ext cx="4443659" cy="787672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1" name="Imagem"/>
          <p:cNvSpPr/>
          <p:nvPr>
            <p:ph type="pic" sz="quarter" idx="14"/>
          </p:nvPr>
        </p:nvSpPr>
        <p:spPr>
          <a:xfrm>
            <a:off x="9811176" y="5644403"/>
            <a:ext cx="4443659" cy="78767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9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9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540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1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542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543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700000">
            <a:off x="11328606" y="4391323"/>
            <a:ext cx="6502503" cy="11411713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Imagem"/>
          <p:cNvSpPr/>
          <p:nvPr>
            <p:ph type="pic" sz="quarter" idx="13"/>
          </p:nvPr>
        </p:nvSpPr>
        <p:spPr>
          <a:xfrm rot="20700000">
            <a:off x="12185026" y="5644403"/>
            <a:ext cx="4443658" cy="78767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545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700000">
            <a:off x="14837923" y="-3195724"/>
            <a:ext cx="6502504" cy="11411713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Imagem"/>
          <p:cNvSpPr/>
          <p:nvPr>
            <p:ph type="pic" sz="quarter" idx="14"/>
          </p:nvPr>
        </p:nvSpPr>
        <p:spPr>
          <a:xfrm rot="20700000">
            <a:off x="15694344" y="-1942645"/>
            <a:ext cx="4443659" cy="78767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547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700000">
            <a:off x="17704694" y="7085097"/>
            <a:ext cx="6502503" cy="11411713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Imagem"/>
          <p:cNvSpPr/>
          <p:nvPr>
            <p:ph type="pic" sz="quarter" idx="15"/>
          </p:nvPr>
        </p:nvSpPr>
        <p:spPr>
          <a:xfrm rot="20700000">
            <a:off x="18536400" y="8338177"/>
            <a:ext cx="4443659" cy="78767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0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6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557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8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559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560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6014" y="2461181"/>
            <a:ext cx="20116801" cy="11254819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Imagem"/>
          <p:cNvSpPr/>
          <p:nvPr>
            <p:ph type="pic" sz="half" idx="13"/>
          </p:nvPr>
        </p:nvSpPr>
        <p:spPr>
          <a:xfrm>
            <a:off x="12381383" y="3025872"/>
            <a:ext cx="12628693" cy="7898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1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9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570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1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572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573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8646" y="1370308"/>
            <a:ext cx="13965382" cy="12801601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Imagem"/>
          <p:cNvSpPr/>
          <p:nvPr>
            <p:ph type="pic" sz="half" idx="13"/>
          </p:nvPr>
        </p:nvSpPr>
        <p:spPr>
          <a:xfrm>
            <a:off x="12579091" y="2185611"/>
            <a:ext cx="12159137" cy="73290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2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2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583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4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585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586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1599" y="1593419"/>
            <a:ext cx="8352431" cy="11374910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Imagem"/>
          <p:cNvSpPr/>
          <p:nvPr>
            <p:ph type="pic" sz="quarter" idx="13"/>
          </p:nvPr>
        </p:nvSpPr>
        <p:spPr>
          <a:xfrm>
            <a:off x="8970919" y="2531599"/>
            <a:ext cx="6573881" cy="87130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3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5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596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7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598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pic>
        <p:nvPicPr>
          <p:cNvPr id="599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9287" y="3672354"/>
            <a:ext cx="13338589" cy="9526561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Imagem"/>
          <p:cNvSpPr/>
          <p:nvPr>
            <p:ph type="pic" sz="half" idx="13"/>
          </p:nvPr>
        </p:nvSpPr>
        <p:spPr>
          <a:xfrm>
            <a:off x="11343412" y="4252107"/>
            <a:ext cx="9984347" cy="74126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1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2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9" name="Imagem"/>
          <p:cNvSpPr/>
          <p:nvPr>
            <p:ph type="pic" sz="half" idx="13"/>
          </p:nvPr>
        </p:nvSpPr>
        <p:spPr>
          <a:xfrm>
            <a:off x="11547857" y="1521123"/>
            <a:ext cx="11188576" cy="11101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10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30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8" name="Imagem"/>
          <p:cNvSpPr/>
          <p:nvPr>
            <p:ph type="pic" sz="quarter" idx="13"/>
          </p:nvPr>
        </p:nvSpPr>
        <p:spPr>
          <a:xfrm>
            <a:off x="2261731" y="5947009"/>
            <a:ext cx="1432117" cy="1642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19" name="Imagem"/>
          <p:cNvSpPr/>
          <p:nvPr>
            <p:ph type="pic" sz="quarter" idx="14"/>
          </p:nvPr>
        </p:nvSpPr>
        <p:spPr>
          <a:xfrm>
            <a:off x="2261731" y="8195756"/>
            <a:ext cx="1432117" cy="1642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0" name="Imagem"/>
          <p:cNvSpPr/>
          <p:nvPr>
            <p:ph type="pic" sz="quarter" idx="15"/>
          </p:nvPr>
        </p:nvSpPr>
        <p:spPr>
          <a:xfrm>
            <a:off x="2261731" y="10444504"/>
            <a:ext cx="1432117" cy="1642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1" name="Imagem"/>
          <p:cNvSpPr/>
          <p:nvPr>
            <p:ph type="pic" sz="quarter" idx="16"/>
          </p:nvPr>
        </p:nvSpPr>
        <p:spPr>
          <a:xfrm>
            <a:off x="2261731" y="3698264"/>
            <a:ext cx="1432117" cy="1642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2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623" name="Imagem"/>
          <p:cNvSpPr/>
          <p:nvPr>
            <p:ph type="pic" sz="quarter" idx="17"/>
          </p:nvPr>
        </p:nvSpPr>
        <p:spPr>
          <a:xfrm>
            <a:off x="12218531" y="5947009"/>
            <a:ext cx="1432117" cy="1642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4" name="Imagem"/>
          <p:cNvSpPr/>
          <p:nvPr>
            <p:ph type="pic" sz="quarter" idx="18"/>
          </p:nvPr>
        </p:nvSpPr>
        <p:spPr>
          <a:xfrm>
            <a:off x="12218531" y="8195756"/>
            <a:ext cx="1432117" cy="1642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5" name="Imagem"/>
          <p:cNvSpPr/>
          <p:nvPr>
            <p:ph type="pic" sz="quarter" idx="19"/>
          </p:nvPr>
        </p:nvSpPr>
        <p:spPr>
          <a:xfrm>
            <a:off x="12218531" y="10444504"/>
            <a:ext cx="1432117" cy="1642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6" name="Imagem"/>
          <p:cNvSpPr/>
          <p:nvPr>
            <p:ph type="pic" sz="quarter" idx="20"/>
          </p:nvPr>
        </p:nvSpPr>
        <p:spPr>
          <a:xfrm>
            <a:off x="12218531" y="3698264"/>
            <a:ext cx="1432117" cy="16428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7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5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6" name="Retângulo"/>
          <p:cNvSpPr/>
          <p:nvPr/>
        </p:nvSpPr>
        <p:spPr>
          <a:xfrm>
            <a:off x="743577" y="743575"/>
            <a:ext cx="22896846" cy="12972424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7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5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646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Slid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tângulo"/>
          <p:cNvSpPr/>
          <p:nvPr/>
        </p:nvSpPr>
        <p:spPr>
          <a:xfrm>
            <a:off x="743577" y="743578"/>
            <a:ext cx="22896846" cy="1221879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4" name="M A R K  0 3   P R E S E N T A T I O N"/>
          <p:cNvSpPr txBox="1"/>
          <p:nvPr/>
        </p:nvSpPr>
        <p:spPr>
          <a:xfrm>
            <a:off x="9451839" y="103309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24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 A R K  0 3   P R E S E N T A T I O N</a:t>
            </a:r>
          </a:p>
        </p:txBody>
      </p:sp>
      <p:sp>
        <p:nvSpPr>
          <p:cNvPr id="655" name="Número do Slide"/>
          <p:cNvSpPr txBox="1"/>
          <p:nvPr>
            <p:ph type="sldNum" sz="quarter" idx="2"/>
          </p:nvPr>
        </p:nvSpPr>
        <p:spPr>
          <a:xfrm>
            <a:off x="2263236" y="13014529"/>
            <a:ext cx="539066" cy="548641"/>
          </a:xfrm>
          <a:prstGeom prst="rect">
            <a:avLst/>
          </a:prstGeom>
        </p:spPr>
        <p:txBody>
          <a:bodyPr lIns="121920" tIns="121920" rIns="121920" bIns="121920" anchor="ctr"/>
          <a:lstStyle>
            <a:lvl1pPr algn="l" defTabSz="1828800">
              <a:defRPr b="1" sz="2000">
                <a:solidFill>
                  <a:srgbClr val="FFFFFF">
                    <a:alpha val="5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6" name="PAGE NUMBER"/>
          <p:cNvSpPr txBox="1"/>
          <p:nvPr/>
        </p:nvSpPr>
        <p:spPr>
          <a:xfrm>
            <a:off x="537125" y="13051952"/>
            <a:ext cx="208197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PAGE NUMBER</a:t>
            </a:r>
          </a:p>
        </p:txBody>
      </p:sp>
      <p:sp>
        <p:nvSpPr>
          <p:cNvPr id="657" name="PRESENTATION BY: MARKZUGELBERG"/>
          <p:cNvSpPr txBox="1"/>
          <p:nvPr/>
        </p:nvSpPr>
        <p:spPr>
          <a:xfrm>
            <a:off x="18773889" y="13051952"/>
            <a:ext cx="5064245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r" defTabSz="1828800">
              <a:defRPr b="1" sz="2000">
                <a:solidFill>
                  <a:srgbClr val="FFFFFF">
                    <a:alpha val="30000"/>
                  </a:srgb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PRESENTATION BY: MARKZUGELBERG</a:t>
            </a:r>
          </a:p>
        </p:txBody>
      </p:sp>
      <p:sp>
        <p:nvSpPr>
          <p:cNvPr id="658" name="Texto do Títul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 lIns="91439" tIns="91439" rIns="91439" bIns="91439" anchor="t"/>
          <a:lstStyle>
            <a:lvl1pPr defTabSz="18288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TAFORMA NEXT"/>
          <p:cNvSpPr txBox="1"/>
          <p:nvPr/>
        </p:nvSpPr>
        <p:spPr>
          <a:xfrm>
            <a:off x="2778307" y="7160507"/>
            <a:ext cx="6822893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13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PLATAFORMA NEXT</a:t>
            </a:r>
          </a:p>
        </p:txBody>
      </p:sp>
      <p:sp>
        <p:nvSpPr>
          <p:cNvPr id="668" name="Testes de…"/>
          <p:cNvSpPr txBox="1"/>
          <p:nvPr/>
        </p:nvSpPr>
        <p:spPr>
          <a:xfrm>
            <a:off x="2778305" y="2686254"/>
            <a:ext cx="8693986" cy="266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lnSpc>
                <a:spcPct val="70000"/>
              </a:lnSpc>
              <a:defRPr b="1" sz="9600">
                <a:latin typeface="Helvetica"/>
                <a:ea typeface="Helvetica"/>
                <a:cs typeface="Helvetica"/>
                <a:sym typeface="Helvetica"/>
              </a:defRPr>
            </a:pPr>
            <a:r>
              <a:t>Testes de</a:t>
            </a:r>
          </a:p>
          <a:p>
            <a:pPr algn="l" defTabSz="1828800">
              <a:lnSpc>
                <a:spcPct val="70000"/>
              </a:lnSpc>
              <a:defRPr b="1" sz="9600">
                <a:latin typeface="Helvetica"/>
                <a:ea typeface="Helvetica"/>
                <a:cs typeface="Helvetica"/>
                <a:sym typeface="Helvetica"/>
              </a:defRPr>
            </a:pPr>
            <a:r>
              <a:t>Performance</a:t>
            </a:r>
          </a:p>
        </p:txBody>
      </p:sp>
      <p:sp>
        <p:nvSpPr>
          <p:cNvPr id="669" name="Data de execução: 09/02/2018…"/>
          <p:cNvSpPr txBox="1"/>
          <p:nvPr/>
        </p:nvSpPr>
        <p:spPr>
          <a:xfrm>
            <a:off x="7231243" y="11632155"/>
            <a:ext cx="6565677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30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de execução: 09/02/2018</a:t>
            </a:r>
          </a:p>
          <a:p>
            <a:pPr algn="l" defTabSz="1828800">
              <a:defRPr sz="3000">
                <a:solidFill>
                  <a:srgbClr val="FFFFFF">
                    <a:alpha val="5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Duração: 10 minutos</a:t>
            </a:r>
          </a:p>
        </p:txBody>
      </p:sp>
      <p:pic>
        <p:nvPicPr>
          <p:cNvPr id="670" name="Imagem" descr="Imagem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050" t="0" r="43427" b="0"/>
          <a:stretch>
            <a:fillRect/>
          </a:stretch>
        </p:blipFill>
        <p:spPr>
          <a:xfrm>
            <a:off x="11547936" y="1521123"/>
            <a:ext cx="11188621" cy="11101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600" fill="norm" stroke="1" extrusionOk="0">
                <a:moveTo>
                  <a:pt x="5793" y="0"/>
                </a:moveTo>
                <a:cubicBezTo>
                  <a:pt x="5687" y="0"/>
                  <a:pt x="5581" y="41"/>
                  <a:pt x="5500" y="123"/>
                </a:cubicBezTo>
                <a:cubicBezTo>
                  <a:pt x="5339" y="286"/>
                  <a:pt x="5339" y="550"/>
                  <a:pt x="5500" y="714"/>
                </a:cubicBezTo>
                <a:lnTo>
                  <a:pt x="6405" y="1626"/>
                </a:lnTo>
                <a:cubicBezTo>
                  <a:pt x="6566" y="1790"/>
                  <a:pt x="6829" y="1789"/>
                  <a:pt x="6990" y="1626"/>
                </a:cubicBezTo>
                <a:cubicBezTo>
                  <a:pt x="7152" y="1463"/>
                  <a:pt x="7152" y="1199"/>
                  <a:pt x="6990" y="1036"/>
                </a:cubicBezTo>
                <a:cubicBezTo>
                  <a:pt x="6689" y="731"/>
                  <a:pt x="6388" y="427"/>
                  <a:pt x="6086" y="123"/>
                </a:cubicBezTo>
                <a:cubicBezTo>
                  <a:pt x="6005" y="41"/>
                  <a:pt x="5899" y="0"/>
                  <a:pt x="5793" y="0"/>
                </a:cubicBezTo>
                <a:close/>
                <a:moveTo>
                  <a:pt x="14591" y="639"/>
                </a:moveTo>
                <a:cubicBezTo>
                  <a:pt x="14485" y="639"/>
                  <a:pt x="14378" y="679"/>
                  <a:pt x="14298" y="761"/>
                </a:cubicBezTo>
                <a:cubicBezTo>
                  <a:pt x="14136" y="924"/>
                  <a:pt x="14136" y="1189"/>
                  <a:pt x="14298" y="1352"/>
                </a:cubicBezTo>
                <a:lnTo>
                  <a:pt x="15202" y="2265"/>
                </a:lnTo>
                <a:cubicBezTo>
                  <a:pt x="15363" y="2428"/>
                  <a:pt x="15626" y="2428"/>
                  <a:pt x="15787" y="2265"/>
                </a:cubicBezTo>
                <a:cubicBezTo>
                  <a:pt x="15949" y="2102"/>
                  <a:pt x="15949" y="1837"/>
                  <a:pt x="15787" y="1673"/>
                </a:cubicBezTo>
                <a:cubicBezTo>
                  <a:pt x="15486" y="1369"/>
                  <a:pt x="15185" y="1065"/>
                  <a:pt x="14883" y="761"/>
                </a:cubicBezTo>
                <a:cubicBezTo>
                  <a:pt x="14803" y="679"/>
                  <a:pt x="14696" y="639"/>
                  <a:pt x="14591" y="639"/>
                </a:cubicBezTo>
                <a:close/>
                <a:moveTo>
                  <a:pt x="14714" y="2382"/>
                </a:moveTo>
                <a:cubicBezTo>
                  <a:pt x="14603" y="2382"/>
                  <a:pt x="14492" y="2425"/>
                  <a:pt x="14408" y="2510"/>
                </a:cubicBezTo>
                <a:cubicBezTo>
                  <a:pt x="14239" y="2681"/>
                  <a:pt x="14239" y="2958"/>
                  <a:pt x="14408" y="3129"/>
                </a:cubicBezTo>
                <a:lnTo>
                  <a:pt x="21530" y="10320"/>
                </a:lnTo>
                <a:lnTo>
                  <a:pt x="21546" y="10102"/>
                </a:lnTo>
                <a:cubicBezTo>
                  <a:pt x="21556" y="9895"/>
                  <a:pt x="21562" y="9687"/>
                  <a:pt x="21562" y="9478"/>
                </a:cubicBezTo>
                <a:lnTo>
                  <a:pt x="21552" y="9106"/>
                </a:lnTo>
                <a:lnTo>
                  <a:pt x="15020" y="2510"/>
                </a:lnTo>
                <a:cubicBezTo>
                  <a:pt x="14936" y="2425"/>
                  <a:pt x="14825" y="2382"/>
                  <a:pt x="14714" y="2382"/>
                </a:cubicBezTo>
                <a:close/>
                <a:moveTo>
                  <a:pt x="6769" y="2422"/>
                </a:moveTo>
                <a:cubicBezTo>
                  <a:pt x="6658" y="2422"/>
                  <a:pt x="6547" y="2465"/>
                  <a:pt x="6463" y="2551"/>
                </a:cubicBezTo>
                <a:cubicBezTo>
                  <a:pt x="6293" y="2721"/>
                  <a:pt x="6293" y="2998"/>
                  <a:pt x="6463" y="3169"/>
                </a:cubicBezTo>
                <a:lnTo>
                  <a:pt x="19474" y="16306"/>
                </a:lnTo>
                <a:lnTo>
                  <a:pt x="19511" y="16256"/>
                </a:lnTo>
                <a:lnTo>
                  <a:pt x="19941" y="15541"/>
                </a:lnTo>
                <a:lnTo>
                  <a:pt x="7075" y="2551"/>
                </a:lnTo>
                <a:cubicBezTo>
                  <a:pt x="6991" y="2465"/>
                  <a:pt x="6880" y="2422"/>
                  <a:pt x="6769" y="2422"/>
                </a:cubicBezTo>
                <a:close/>
                <a:moveTo>
                  <a:pt x="11612" y="2422"/>
                </a:moveTo>
                <a:cubicBezTo>
                  <a:pt x="11501" y="2422"/>
                  <a:pt x="11389" y="2465"/>
                  <a:pt x="11305" y="2551"/>
                </a:cubicBezTo>
                <a:cubicBezTo>
                  <a:pt x="11136" y="2721"/>
                  <a:pt x="11136" y="2998"/>
                  <a:pt x="11305" y="3169"/>
                </a:cubicBezTo>
                <a:lnTo>
                  <a:pt x="21043" y="13001"/>
                </a:lnTo>
                <a:lnTo>
                  <a:pt x="21294" y="12017"/>
                </a:lnTo>
                <a:lnTo>
                  <a:pt x="11917" y="2551"/>
                </a:lnTo>
                <a:cubicBezTo>
                  <a:pt x="11833" y="2465"/>
                  <a:pt x="11722" y="2422"/>
                  <a:pt x="11612" y="2422"/>
                </a:cubicBezTo>
                <a:close/>
                <a:moveTo>
                  <a:pt x="8469" y="2502"/>
                </a:moveTo>
                <a:cubicBezTo>
                  <a:pt x="8358" y="2502"/>
                  <a:pt x="8247" y="2545"/>
                  <a:pt x="8162" y="2630"/>
                </a:cubicBezTo>
                <a:cubicBezTo>
                  <a:pt x="7993" y="2801"/>
                  <a:pt x="7993" y="3078"/>
                  <a:pt x="8162" y="3249"/>
                </a:cubicBezTo>
                <a:lnTo>
                  <a:pt x="20091" y="15292"/>
                </a:lnTo>
                <a:lnTo>
                  <a:pt x="20113" y="15256"/>
                </a:lnTo>
                <a:lnTo>
                  <a:pt x="20492" y="14460"/>
                </a:lnTo>
                <a:lnTo>
                  <a:pt x="8775" y="2630"/>
                </a:lnTo>
                <a:cubicBezTo>
                  <a:pt x="8691" y="2545"/>
                  <a:pt x="8580" y="2502"/>
                  <a:pt x="8469" y="2502"/>
                </a:cubicBezTo>
                <a:close/>
                <a:moveTo>
                  <a:pt x="388" y="2594"/>
                </a:moveTo>
                <a:cubicBezTo>
                  <a:pt x="289" y="2594"/>
                  <a:pt x="190" y="2632"/>
                  <a:pt x="114" y="2708"/>
                </a:cubicBezTo>
                <a:cubicBezTo>
                  <a:pt x="-38" y="2861"/>
                  <a:pt x="-38" y="3110"/>
                  <a:pt x="114" y="3263"/>
                </a:cubicBezTo>
                <a:lnTo>
                  <a:pt x="1751" y="4917"/>
                </a:lnTo>
                <a:cubicBezTo>
                  <a:pt x="1903" y="5070"/>
                  <a:pt x="2149" y="5070"/>
                  <a:pt x="2301" y="4917"/>
                </a:cubicBezTo>
                <a:cubicBezTo>
                  <a:pt x="2453" y="4763"/>
                  <a:pt x="2453" y="4515"/>
                  <a:pt x="2301" y="4362"/>
                </a:cubicBezTo>
                <a:cubicBezTo>
                  <a:pt x="1755" y="3811"/>
                  <a:pt x="1209" y="3259"/>
                  <a:pt x="663" y="2708"/>
                </a:cubicBezTo>
                <a:cubicBezTo>
                  <a:pt x="587" y="2632"/>
                  <a:pt x="488" y="2594"/>
                  <a:pt x="388" y="2594"/>
                </a:cubicBezTo>
                <a:close/>
                <a:moveTo>
                  <a:pt x="2737" y="3161"/>
                </a:moveTo>
                <a:cubicBezTo>
                  <a:pt x="2626" y="3161"/>
                  <a:pt x="2516" y="3203"/>
                  <a:pt x="2431" y="3289"/>
                </a:cubicBezTo>
                <a:cubicBezTo>
                  <a:pt x="2262" y="3460"/>
                  <a:pt x="2262" y="3737"/>
                  <a:pt x="2431" y="3907"/>
                </a:cubicBezTo>
                <a:lnTo>
                  <a:pt x="17203" y="18822"/>
                </a:lnTo>
                <a:lnTo>
                  <a:pt x="17846" y="18233"/>
                </a:lnTo>
                <a:lnTo>
                  <a:pt x="3044" y="3289"/>
                </a:lnTo>
                <a:cubicBezTo>
                  <a:pt x="2959" y="3203"/>
                  <a:pt x="2848" y="3161"/>
                  <a:pt x="2737" y="3161"/>
                </a:cubicBezTo>
                <a:close/>
                <a:moveTo>
                  <a:pt x="11354" y="3799"/>
                </a:moveTo>
                <a:cubicBezTo>
                  <a:pt x="11243" y="3799"/>
                  <a:pt x="11132" y="3842"/>
                  <a:pt x="11047" y="3927"/>
                </a:cubicBezTo>
                <a:cubicBezTo>
                  <a:pt x="10878" y="4098"/>
                  <a:pt x="10878" y="4375"/>
                  <a:pt x="11047" y="4546"/>
                </a:cubicBezTo>
                <a:lnTo>
                  <a:pt x="20614" y="14205"/>
                </a:lnTo>
                <a:lnTo>
                  <a:pt x="20618" y="14196"/>
                </a:lnTo>
                <a:lnTo>
                  <a:pt x="20943" y="13300"/>
                </a:lnTo>
                <a:lnTo>
                  <a:pt x="11660" y="3927"/>
                </a:lnTo>
                <a:cubicBezTo>
                  <a:pt x="11575" y="3842"/>
                  <a:pt x="11465" y="3799"/>
                  <a:pt x="11354" y="3799"/>
                </a:cubicBezTo>
                <a:close/>
                <a:moveTo>
                  <a:pt x="18148" y="4219"/>
                </a:moveTo>
                <a:cubicBezTo>
                  <a:pt x="18037" y="4219"/>
                  <a:pt x="17926" y="4261"/>
                  <a:pt x="17841" y="4346"/>
                </a:cubicBezTo>
                <a:cubicBezTo>
                  <a:pt x="17672" y="4517"/>
                  <a:pt x="17672" y="4794"/>
                  <a:pt x="17841" y="4965"/>
                </a:cubicBezTo>
                <a:lnTo>
                  <a:pt x="21534" y="8693"/>
                </a:lnTo>
                <a:lnTo>
                  <a:pt x="21500" y="8239"/>
                </a:lnTo>
                <a:lnTo>
                  <a:pt x="21354" y="7274"/>
                </a:lnTo>
                <a:lnTo>
                  <a:pt x="18454" y="4346"/>
                </a:lnTo>
                <a:cubicBezTo>
                  <a:pt x="18370" y="4261"/>
                  <a:pt x="18259" y="4219"/>
                  <a:pt x="18148" y="4219"/>
                </a:cubicBezTo>
                <a:close/>
                <a:moveTo>
                  <a:pt x="15144" y="4418"/>
                </a:moveTo>
                <a:cubicBezTo>
                  <a:pt x="15033" y="4418"/>
                  <a:pt x="14922" y="4461"/>
                  <a:pt x="14838" y="4546"/>
                </a:cubicBezTo>
                <a:cubicBezTo>
                  <a:pt x="14668" y="4717"/>
                  <a:pt x="14668" y="4994"/>
                  <a:pt x="14838" y="5164"/>
                </a:cubicBezTo>
                <a:lnTo>
                  <a:pt x="21346" y="11736"/>
                </a:lnTo>
                <a:lnTo>
                  <a:pt x="21500" y="10717"/>
                </a:lnTo>
                <a:lnTo>
                  <a:pt x="21504" y="10659"/>
                </a:lnTo>
                <a:lnTo>
                  <a:pt x="15450" y="4546"/>
                </a:lnTo>
                <a:cubicBezTo>
                  <a:pt x="15366" y="4461"/>
                  <a:pt x="15254" y="4418"/>
                  <a:pt x="15144" y="4418"/>
                </a:cubicBezTo>
                <a:close/>
                <a:moveTo>
                  <a:pt x="5820" y="4737"/>
                </a:moveTo>
                <a:cubicBezTo>
                  <a:pt x="5709" y="4737"/>
                  <a:pt x="5599" y="4779"/>
                  <a:pt x="5514" y="4865"/>
                </a:cubicBezTo>
                <a:cubicBezTo>
                  <a:pt x="5345" y="5036"/>
                  <a:pt x="5345" y="5313"/>
                  <a:pt x="5514" y="5483"/>
                </a:cubicBezTo>
                <a:lnTo>
                  <a:pt x="18001" y="18090"/>
                </a:lnTo>
                <a:lnTo>
                  <a:pt x="18045" y="18049"/>
                </a:lnTo>
                <a:lnTo>
                  <a:pt x="18588" y="17446"/>
                </a:lnTo>
                <a:lnTo>
                  <a:pt x="6127" y="4865"/>
                </a:lnTo>
                <a:cubicBezTo>
                  <a:pt x="6042" y="4779"/>
                  <a:pt x="5931" y="4737"/>
                  <a:pt x="5820" y="4737"/>
                </a:cubicBezTo>
                <a:close/>
                <a:moveTo>
                  <a:pt x="8034" y="5336"/>
                </a:moveTo>
                <a:cubicBezTo>
                  <a:pt x="7923" y="5336"/>
                  <a:pt x="7812" y="5379"/>
                  <a:pt x="7728" y="5464"/>
                </a:cubicBezTo>
                <a:cubicBezTo>
                  <a:pt x="7558" y="5635"/>
                  <a:pt x="7558" y="5912"/>
                  <a:pt x="7728" y="6083"/>
                </a:cubicBezTo>
                <a:lnTo>
                  <a:pt x="18776" y="17237"/>
                </a:lnTo>
                <a:lnTo>
                  <a:pt x="18820" y="17188"/>
                </a:lnTo>
                <a:lnTo>
                  <a:pt x="19305" y="16534"/>
                </a:lnTo>
                <a:lnTo>
                  <a:pt x="8340" y="5464"/>
                </a:lnTo>
                <a:cubicBezTo>
                  <a:pt x="8256" y="5379"/>
                  <a:pt x="8145" y="5336"/>
                  <a:pt x="8034" y="5336"/>
                </a:cubicBezTo>
                <a:close/>
                <a:moveTo>
                  <a:pt x="3598" y="5685"/>
                </a:moveTo>
                <a:cubicBezTo>
                  <a:pt x="3487" y="5685"/>
                  <a:pt x="3375" y="5728"/>
                  <a:pt x="3291" y="5813"/>
                </a:cubicBezTo>
                <a:cubicBezTo>
                  <a:pt x="3122" y="5984"/>
                  <a:pt x="3122" y="6261"/>
                  <a:pt x="3291" y="6432"/>
                </a:cubicBezTo>
                <a:lnTo>
                  <a:pt x="16266" y="19531"/>
                </a:lnTo>
                <a:lnTo>
                  <a:pt x="16269" y="19530"/>
                </a:lnTo>
                <a:lnTo>
                  <a:pt x="16967" y="19002"/>
                </a:lnTo>
                <a:lnTo>
                  <a:pt x="3903" y="5813"/>
                </a:lnTo>
                <a:cubicBezTo>
                  <a:pt x="3819" y="5728"/>
                  <a:pt x="3708" y="5685"/>
                  <a:pt x="3598" y="5685"/>
                </a:cubicBezTo>
                <a:close/>
                <a:moveTo>
                  <a:pt x="3993" y="7680"/>
                </a:moveTo>
                <a:cubicBezTo>
                  <a:pt x="3882" y="7680"/>
                  <a:pt x="3771" y="7723"/>
                  <a:pt x="3686" y="7808"/>
                </a:cubicBezTo>
                <a:cubicBezTo>
                  <a:pt x="3517" y="7979"/>
                  <a:pt x="3517" y="8256"/>
                  <a:pt x="3686" y="8427"/>
                </a:cubicBezTo>
                <a:lnTo>
                  <a:pt x="15282" y="20134"/>
                </a:lnTo>
                <a:lnTo>
                  <a:pt x="16044" y="19667"/>
                </a:lnTo>
                <a:lnTo>
                  <a:pt x="4299" y="7808"/>
                </a:lnTo>
                <a:cubicBezTo>
                  <a:pt x="4214" y="7723"/>
                  <a:pt x="4104" y="7680"/>
                  <a:pt x="3993" y="7680"/>
                </a:cubicBezTo>
                <a:close/>
                <a:moveTo>
                  <a:pt x="2639" y="7860"/>
                </a:moveTo>
                <a:cubicBezTo>
                  <a:pt x="2528" y="7860"/>
                  <a:pt x="2417" y="7903"/>
                  <a:pt x="2333" y="7988"/>
                </a:cubicBezTo>
                <a:cubicBezTo>
                  <a:pt x="2163" y="8159"/>
                  <a:pt x="2163" y="8436"/>
                  <a:pt x="2333" y="8607"/>
                </a:cubicBezTo>
                <a:lnTo>
                  <a:pt x="14249" y="20638"/>
                </a:lnTo>
                <a:lnTo>
                  <a:pt x="15076" y="20236"/>
                </a:lnTo>
                <a:lnTo>
                  <a:pt x="2945" y="7988"/>
                </a:lnTo>
                <a:cubicBezTo>
                  <a:pt x="2861" y="7903"/>
                  <a:pt x="2750" y="7860"/>
                  <a:pt x="2639" y="7860"/>
                </a:cubicBezTo>
                <a:close/>
                <a:moveTo>
                  <a:pt x="1087" y="9443"/>
                </a:moveTo>
                <a:cubicBezTo>
                  <a:pt x="981" y="9443"/>
                  <a:pt x="875" y="9484"/>
                  <a:pt x="794" y="9565"/>
                </a:cubicBezTo>
                <a:cubicBezTo>
                  <a:pt x="632" y="9729"/>
                  <a:pt x="632" y="9994"/>
                  <a:pt x="794" y="10157"/>
                </a:cubicBezTo>
                <a:lnTo>
                  <a:pt x="1698" y="11069"/>
                </a:lnTo>
                <a:cubicBezTo>
                  <a:pt x="1859" y="11233"/>
                  <a:pt x="2121" y="11233"/>
                  <a:pt x="2283" y="11069"/>
                </a:cubicBezTo>
                <a:cubicBezTo>
                  <a:pt x="2445" y="10906"/>
                  <a:pt x="2445" y="10641"/>
                  <a:pt x="2283" y="10478"/>
                </a:cubicBezTo>
                <a:cubicBezTo>
                  <a:pt x="1981" y="10174"/>
                  <a:pt x="1680" y="9870"/>
                  <a:pt x="1379" y="9565"/>
                </a:cubicBezTo>
                <a:cubicBezTo>
                  <a:pt x="1298" y="9484"/>
                  <a:pt x="1193" y="9443"/>
                  <a:pt x="1087" y="9443"/>
                </a:cubicBezTo>
                <a:close/>
                <a:moveTo>
                  <a:pt x="4023" y="10973"/>
                </a:moveTo>
                <a:cubicBezTo>
                  <a:pt x="3912" y="10973"/>
                  <a:pt x="3801" y="11016"/>
                  <a:pt x="3716" y="11101"/>
                </a:cubicBezTo>
                <a:cubicBezTo>
                  <a:pt x="3547" y="11272"/>
                  <a:pt x="3547" y="11549"/>
                  <a:pt x="3716" y="11720"/>
                </a:cubicBezTo>
                <a:lnTo>
                  <a:pt x="12996" y="21089"/>
                </a:lnTo>
                <a:lnTo>
                  <a:pt x="13126" y="21055"/>
                </a:lnTo>
                <a:lnTo>
                  <a:pt x="13904" y="20768"/>
                </a:lnTo>
                <a:lnTo>
                  <a:pt x="4329" y="11101"/>
                </a:lnTo>
                <a:cubicBezTo>
                  <a:pt x="4244" y="11016"/>
                  <a:pt x="4134" y="10973"/>
                  <a:pt x="4023" y="10973"/>
                </a:cubicBezTo>
                <a:close/>
                <a:moveTo>
                  <a:pt x="1067" y="12795"/>
                </a:moveTo>
                <a:cubicBezTo>
                  <a:pt x="967" y="12795"/>
                  <a:pt x="867" y="12833"/>
                  <a:pt x="791" y="12910"/>
                </a:cubicBezTo>
                <a:cubicBezTo>
                  <a:pt x="640" y="13063"/>
                  <a:pt x="640" y="13311"/>
                  <a:pt x="791" y="13464"/>
                </a:cubicBezTo>
                <a:lnTo>
                  <a:pt x="2430" y="15118"/>
                </a:lnTo>
                <a:cubicBezTo>
                  <a:pt x="2581" y="15271"/>
                  <a:pt x="2828" y="15271"/>
                  <a:pt x="2980" y="15118"/>
                </a:cubicBezTo>
                <a:cubicBezTo>
                  <a:pt x="3131" y="14965"/>
                  <a:pt x="3131" y="14717"/>
                  <a:pt x="2980" y="14564"/>
                </a:cubicBezTo>
                <a:cubicBezTo>
                  <a:pt x="2434" y="14012"/>
                  <a:pt x="1887" y="13461"/>
                  <a:pt x="1341" y="12910"/>
                </a:cubicBezTo>
                <a:cubicBezTo>
                  <a:pt x="1265" y="12833"/>
                  <a:pt x="1166" y="12795"/>
                  <a:pt x="1067" y="12795"/>
                </a:cubicBezTo>
                <a:close/>
                <a:moveTo>
                  <a:pt x="3237" y="13432"/>
                </a:moveTo>
                <a:cubicBezTo>
                  <a:pt x="3126" y="13432"/>
                  <a:pt x="3015" y="13474"/>
                  <a:pt x="2931" y="13560"/>
                </a:cubicBezTo>
                <a:cubicBezTo>
                  <a:pt x="2761" y="13731"/>
                  <a:pt x="2761" y="14008"/>
                  <a:pt x="2931" y="14178"/>
                </a:cubicBezTo>
                <a:lnTo>
                  <a:pt x="10259" y="21578"/>
                </a:lnTo>
                <a:lnTo>
                  <a:pt x="10783" y="21537"/>
                </a:lnTo>
                <a:lnTo>
                  <a:pt x="11357" y="21449"/>
                </a:lnTo>
                <a:lnTo>
                  <a:pt x="3543" y="13560"/>
                </a:lnTo>
                <a:cubicBezTo>
                  <a:pt x="3459" y="13474"/>
                  <a:pt x="3347" y="13432"/>
                  <a:pt x="3237" y="13432"/>
                </a:cubicBezTo>
                <a:close/>
                <a:moveTo>
                  <a:pt x="5257" y="13731"/>
                </a:moveTo>
                <a:cubicBezTo>
                  <a:pt x="5146" y="13731"/>
                  <a:pt x="5036" y="13774"/>
                  <a:pt x="4951" y="13859"/>
                </a:cubicBezTo>
                <a:cubicBezTo>
                  <a:pt x="4782" y="14030"/>
                  <a:pt x="4782" y="14307"/>
                  <a:pt x="4951" y="14478"/>
                </a:cubicBezTo>
                <a:lnTo>
                  <a:pt x="11790" y="21382"/>
                </a:lnTo>
                <a:lnTo>
                  <a:pt x="11976" y="21354"/>
                </a:lnTo>
                <a:lnTo>
                  <a:pt x="12780" y="21144"/>
                </a:lnTo>
                <a:lnTo>
                  <a:pt x="5564" y="13859"/>
                </a:lnTo>
                <a:cubicBezTo>
                  <a:pt x="5479" y="13774"/>
                  <a:pt x="5368" y="13731"/>
                  <a:pt x="5257" y="13731"/>
                </a:cubicBezTo>
                <a:close/>
                <a:moveTo>
                  <a:pt x="3637" y="16964"/>
                </a:moveTo>
                <a:cubicBezTo>
                  <a:pt x="3526" y="16964"/>
                  <a:pt x="3415" y="17006"/>
                  <a:pt x="3331" y="17092"/>
                </a:cubicBezTo>
                <a:cubicBezTo>
                  <a:pt x="3161" y="17263"/>
                  <a:pt x="3161" y="17540"/>
                  <a:pt x="3331" y="17710"/>
                </a:cubicBezTo>
                <a:lnTo>
                  <a:pt x="6871" y="21285"/>
                </a:lnTo>
                <a:lnTo>
                  <a:pt x="7136" y="21354"/>
                </a:lnTo>
                <a:cubicBezTo>
                  <a:pt x="7526" y="21434"/>
                  <a:pt x="7924" y="21496"/>
                  <a:pt x="8328" y="21537"/>
                </a:cubicBezTo>
                <a:lnTo>
                  <a:pt x="8348" y="21539"/>
                </a:lnTo>
                <a:lnTo>
                  <a:pt x="3943" y="17092"/>
                </a:lnTo>
                <a:cubicBezTo>
                  <a:pt x="3859" y="17006"/>
                  <a:pt x="3747" y="16964"/>
                  <a:pt x="3637" y="16964"/>
                </a:cubicBezTo>
                <a:close/>
                <a:moveTo>
                  <a:pt x="5337" y="17114"/>
                </a:moveTo>
                <a:cubicBezTo>
                  <a:pt x="5226" y="17114"/>
                  <a:pt x="5115" y="17156"/>
                  <a:pt x="5030" y="17242"/>
                </a:cubicBezTo>
                <a:cubicBezTo>
                  <a:pt x="4861" y="17413"/>
                  <a:pt x="4861" y="17689"/>
                  <a:pt x="5030" y="17860"/>
                </a:cubicBezTo>
                <a:lnTo>
                  <a:pt x="8701" y="21566"/>
                </a:lnTo>
                <a:lnTo>
                  <a:pt x="8938" y="21584"/>
                </a:lnTo>
                <a:cubicBezTo>
                  <a:pt x="9142" y="21594"/>
                  <a:pt x="9348" y="21600"/>
                  <a:pt x="9556" y="21600"/>
                </a:cubicBezTo>
                <a:lnTo>
                  <a:pt x="9950" y="21590"/>
                </a:lnTo>
                <a:lnTo>
                  <a:pt x="5643" y="17242"/>
                </a:lnTo>
                <a:cubicBezTo>
                  <a:pt x="5558" y="17156"/>
                  <a:pt x="5448" y="17114"/>
                  <a:pt x="5337" y="17114"/>
                </a:cubicBezTo>
                <a:close/>
              </a:path>
            </a:pathLst>
          </a:custGeom>
        </p:spPr>
      </p:pic>
      <p:pic>
        <p:nvPicPr>
          <p:cNvPr id="671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7587" y="8928073"/>
            <a:ext cx="4135340" cy="3851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8" grpId="1"/>
      <p:bldP build="whole" bldLvl="1" animBg="1" rev="0" advAuto="0" spid="667" grpId="3"/>
      <p:bldP build="whole" bldLvl="1" animBg="1" rev="0" advAuto="0" spid="66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rupo"/>
          <p:cNvGrpSpPr/>
          <p:nvPr/>
        </p:nvGrpSpPr>
        <p:grpSpPr>
          <a:xfrm>
            <a:off x="-3274042" y="-867986"/>
            <a:ext cx="11475618" cy="8800556"/>
            <a:chOff x="0" y="0"/>
            <a:chExt cx="11475617" cy="8800555"/>
          </a:xfrm>
        </p:grpSpPr>
        <p:sp>
          <p:nvSpPr>
            <p:cNvPr id="673" name="Forma"/>
            <p:cNvSpPr/>
            <p:nvPr/>
          </p:nvSpPr>
          <p:spPr>
            <a:xfrm rot="2700000">
              <a:off x="9484667" y="5838797"/>
              <a:ext cx="1572779" cy="1568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82" y="21600"/>
                  </a:moveTo>
                  <a:lnTo>
                    <a:pt x="0" y="16403"/>
                  </a:lnTo>
                  <a:lnTo>
                    <a:pt x="16418" y="0"/>
                  </a:lnTo>
                  <a:lnTo>
                    <a:pt x="21600" y="5134"/>
                  </a:lnTo>
                  <a:lnTo>
                    <a:pt x="5182" y="21600"/>
                  </a:ln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Forma"/>
            <p:cNvSpPr/>
            <p:nvPr/>
          </p:nvSpPr>
          <p:spPr>
            <a:xfrm rot="2700000">
              <a:off x="7024519" y="4579135"/>
              <a:ext cx="3359203" cy="131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24" y="18984"/>
                  </a:moveTo>
                  <a:lnTo>
                    <a:pt x="21600" y="21600"/>
                  </a:lnTo>
                  <a:lnTo>
                    <a:pt x="19174" y="15397"/>
                  </a:lnTo>
                  <a:lnTo>
                    <a:pt x="0" y="0"/>
                  </a:lnTo>
                  <a:lnTo>
                    <a:pt x="7424" y="18984"/>
                  </a:lnTo>
                  <a:close/>
                </a:path>
              </a:pathLst>
            </a:cu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Triângulo"/>
            <p:cNvSpPr/>
            <p:nvPr/>
          </p:nvSpPr>
          <p:spPr>
            <a:xfrm rot="2700000">
              <a:off x="10835241" y="6359267"/>
              <a:ext cx="531837" cy="527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Forma"/>
            <p:cNvSpPr/>
            <p:nvPr/>
          </p:nvSpPr>
          <p:spPr>
            <a:xfrm rot="2700000">
              <a:off x="7657525" y="5171949"/>
              <a:ext cx="3591027" cy="122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0" y="14400"/>
                  </a:moveTo>
                  <a:lnTo>
                    <a:pt x="0" y="11920"/>
                  </a:lnTo>
                  <a:lnTo>
                    <a:pt x="2461" y="13600"/>
                  </a:lnTo>
                  <a:lnTo>
                    <a:pt x="3226" y="15680"/>
                  </a:lnTo>
                  <a:lnTo>
                    <a:pt x="820" y="14400"/>
                  </a:lnTo>
                  <a:close/>
                  <a:moveTo>
                    <a:pt x="6152" y="17440"/>
                  </a:moveTo>
                  <a:lnTo>
                    <a:pt x="5550" y="15520"/>
                  </a:lnTo>
                  <a:lnTo>
                    <a:pt x="8011" y="17200"/>
                  </a:lnTo>
                  <a:lnTo>
                    <a:pt x="8531" y="18720"/>
                  </a:lnTo>
                  <a:lnTo>
                    <a:pt x="6152" y="17440"/>
                  </a:lnTo>
                  <a:close/>
                  <a:moveTo>
                    <a:pt x="11511" y="20240"/>
                  </a:moveTo>
                  <a:lnTo>
                    <a:pt x="11128" y="19120"/>
                  </a:lnTo>
                  <a:lnTo>
                    <a:pt x="13589" y="20640"/>
                  </a:lnTo>
                  <a:lnTo>
                    <a:pt x="13835" y="21600"/>
                  </a:lnTo>
                  <a:lnTo>
                    <a:pt x="11511" y="20240"/>
                  </a:lnTo>
                  <a:close/>
                  <a:moveTo>
                    <a:pt x="15913" y="17440"/>
                  </a:moveTo>
                  <a:lnTo>
                    <a:pt x="15667" y="16480"/>
                  </a:lnTo>
                  <a:lnTo>
                    <a:pt x="17417" y="11520"/>
                  </a:lnTo>
                  <a:lnTo>
                    <a:pt x="17663" y="12320"/>
                  </a:lnTo>
                  <a:lnTo>
                    <a:pt x="15913" y="17440"/>
                  </a:lnTo>
                  <a:close/>
                  <a:moveTo>
                    <a:pt x="19850" y="5840"/>
                  </a:moveTo>
                  <a:lnTo>
                    <a:pt x="19549" y="5120"/>
                  </a:lnTo>
                  <a:lnTo>
                    <a:pt x="21299" y="0"/>
                  </a:lnTo>
                  <a:lnTo>
                    <a:pt x="21600" y="960"/>
                  </a:lnTo>
                  <a:lnTo>
                    <a:pt x="19850" y="58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Forma"/>
            <p:cNvSpPr/>
            <p:nvPr/>
          </p:nvSpPr>
          <p:spPr>
            <a:xfrm rot="2700000">
              <a:off x="1288811" y="1288811"/>
              <a:ext cx="6222933" cy="622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92" y="21600"/>
                  </a:moveTo>
                  <a:lnTo>
                    <a:pt x="0" y="17592"/>
                  </a:lnTo>
                  <a:lnTo>
                    <a:pt x="17592" y="0"/>
                  </a:lnTo>
                  <a:lnTo>
                    <a:pt x="21600" y="4008"/>
                  </a:lnTo>
                  <a:lnTo>
                    <a:pt x="3992" y="21600"/>
                  </a:ln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684" name="Grupo"/>
          <p:cNvGrpSpPr/>
          <p:nvPr/>
        </p:nvGrpSpPr>
        <p:grpSpPr>
          <a:xfrm>
            <a:off x="-2987979" y="1221261"/>
            <a:ext cx="12648815" cy="8228422"/>
            <a:chOff x="0" y="0"/>
            <a:chExt cx="12648813" cy="8228420"/>
          </a:xfrm>
        </p:grpSpPr>
        <p:sp>
          <p:nvSpPr>
            <p:cNvPr id="679" name="Forma"/>
            <p:cNvSpPr/>
            <p:nvPr/>
          </p:nvSpPr>
          <p:spPr>
            <a:xfrm rot="2700000">
              <a:off x="9413914" y="4039728"/>
              <a:ext cx="2604633" cy="260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29" y="21600"/>
                  </a:moveTo>
                  <a:lnTo>
                    <a:pt x="0" y="18471"/>
                  </a:lnTo>
                  <a:lnTo>
                    <a:pt x="18471" y="0"/>
                  </a:lnTo>
                  <a:lnTo>
                    <a:pt x="21600" y="3129"/>
                  </a:lnTo>
                  <a:lnTo>
                    <a:pt x="3129" y="21600"/>
                  </a:lnTo>
                  <a:close/>
                </a:path>
              </a:pathLst>
            </a:custGeom>
            <a:solidFill>
              <a:srgbClr val="4ECD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Forma"/>
            <p:cNvSpPr/>
            <p:nvPr/>
          </p:nvSpPr>
          <p:spPr>
            <a:xfrm rot="2700000">
              <a:off x="7070212" y="4341864"/>
              <a:ext cx="2454627" cy="750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00" y="21600"/>
                  </a:moveTo>
                  <a:lnTo>
                    <a:pt x="21600" y="11782"/>
                  </a:lnTo>
                  <a:lnTo>
                    <a:pt x="18280" y="916"/>
                  </a:lnTo>
                  <a:lnTo>
                    <a:pt x="0" y="0"/>
                  </a:lnTo>
                  <a:lnTo>
                    <a:pt x="6600" y="21600"/>
                  </a:lnTo>
                  <a:close/>
                </a:path>
              </a:pathLst>
            </a:custGeom>
            <a:solidFill>
              <a:srgbClr val="2FA59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Triângulo"/>
            <p:cNvSpPr/>
            <p:nvPr/>
          </p:nvSpPr>
          <p:spPr>
            <a:xfrm rot="2700000">
              <a:off x="12007496" y="5073188"/>
              <a:ext cx="527291" cy="540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CD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Forma"/>
            <p:cNvSpPr/>
            <p:nvPr/>
          </p:nvSpPr>
          <p:spPr>
            <a:xfrm rot="2700000">
              <a:off x="7941246" y="3533346"/>
              <a:ext cx="4122865" cy="244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2" y="21600"/>
                  </a:moveTo>
                  <a:lnTo>
                    <a:pt x="0" y="20755"/>
                  </a:lnTo>
                  <a:lnTo>
                    <a:pt x="2143" y="20474"/>
                  </a:lnTo>
                  <a:lnTo>
                    <a:pt x="2596" y="21198"/>
                  </a:lnTo>
                  <a:lnTo>
                    <a:pt x="452" y="21600"/>
                  </a:lnTo>
                  <a:close/>
                  <a:moveTo>
                    <a:pt x="5263" y="20836"/>
                  </a:moveTo>
                  <a:lnTo>
                    <a:pt x="4858" y="20152"/>
                  </a:lnTo>
                  <a:lnTo>
                    <a:pt x="7002" y="19991"/>
                  </a:lnTo>
                  <a:lnTo>
                    <a:pt x="7335" y="20554"/>
                  </a:lnTo>
                  <a:lnTo>
                    <a:pt x="5263" y="20836"/>
                  </a:lnTo>
                  <a:close/>
                  <a:moveTo>
                    <a:pt x="9431" y="19709"/>
                  </a:moveTo>
                  <a:lnTo>
                    <a:pt x="9645" y="19709"/>
                  </a:lnTo>
                  <a:lnTo>
                    <a:pt x="11121" y="17216"/>
                  </a:lnTo>
                  <a:lnTo>
                    <a:pt x="11336" y="17618"/>
                  </a:lnTo>
                  <a:lnTo>
                    <a:pt x="9931" y="20072"/>
                  </a:lnTo>
                  <a:lnTo>
                    <a:pt x="9716" y="20152"/>
                  </a:lnTo>
                  <a:lnTo>
                    <a:pt x="9431" y="19709"/>
                  </a:lnTo>
                  <a:close/>
                  <a:moveTo>
                    <a:pt x="13265" y="14440"/>
                  </a:moveTo>
                  <a:lnTo>
                    <a:pt x="13027" y="13998"/>
                  </a:lnTo>
                  <a:lnTo>
                    <a:pt x="14503" y="11423"/>
                  </a:lnTo>
                  <a:lnTo>
                    <a:pt x="14789" y="11866"/>
                  </a:lnTo>
                  <a:lnTo>
                    <a:pt x="13265" y="14440"/>
                  </a:lnTo>
                  <a:close/>
                  <a:moveTo>
                    <a:pt x="16647" y="8648"/>
                  </a:moveTo>
                  <a:lnTo>
                    <a:pt x="16408" y="8286"/>
                  </a:lnTo>
                  <a:lnTo>
                    <a:pt x="17933" y="5712"/>
                  </a:lnTo>
                  <a:lnTo>
                    <a:pt x="18171" y="6074"/>
                  </a:lnTo>
                  <a:lnTo>
                    <a:pt x="16647" y="8648"/>
                  </a:lnTo>
                  <a:close/>
                  <a:moveTo>
                    <a:pt x="20076" y="2936"/>
                  </a:moveTo>
                  <a:lnTo>
                    <a:pt x="19790" y="2454"/>
                  </a:lnTo>
                  <a:lnTo>
                    <a:pt x="21314" y="0"/>
                  </a:lnTo>
                  <a:lnTo>
                    <a:pt x="21600" y="362"/>
                  </a:lnTo>
                  <a:lnTo>
                    <a:pt x="20076" y="29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Forma"/>
            <p:cNvSpPr/>
            <p:nvPr/>
          </p:nvSpPr>
          <p:spPr>
            <a:xfrm rot="2700000">
              <a:off x="1205024" y="1205024"/>
              <a:ext cx="5818373" cy="581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4" y="21600"/>
                  </a:moveTo>
                  <a:lnTo>
                    <a:pt x="0" y="18816"/>
                  </a:lnTo>
                  <a:lnTo>
                    <a:pt x="18816" y="0"/>
                  </a:lnTo>
                  <a:lnTo>
                    <a:pt x="21600" y="2784"/>
                  </a:lnTo>
                  <a:lnTo>
                    <a:pt x="2784" y="21600"/>
                  </a:lnTo>
                  <a:close/>
                </a:path>
              </a:pathLst>
            </a:custGeom>
            <a:solidFill>
              <a:srgbClr val="4ECD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691" name="Grupo"/>
          <p:cNvGrpSpPr/>
          <p:nvPr/>
        </p:nvGrpSpPr>
        <p:grpSpPr>
          <a:xfrm>
            <a:off x="-3840580" y="2558379"/>
            <a:ext cx="16522788" cy="9633040"/>
            <a:chOff x="0" y="0"/>
            <a:chExt cx="16522787" cy="9633039"/>
          </a:xfrm>
        </p:grpSpPr>
        <p:sp>
          <p:nvSpPr>
            <p:cNvPr id="685" name="Forma"/>
            <p:cNvSpPr/>
            <p:nvPr/>
          </p:nvSpPr>
          <p:spPr>
            <a:xfrm rot="2700000">
              <a:off x="10703497" y="2442106"/>
              <a:ext cx="4745611" cy="474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7" y="21600"/>
                  </a:moveTo>
                  <a:lnTo>
                    <a:pt x="0" y="19903"/>
                  </a:lnTo>
                  <a:lnTo>
                    <a:pt x="19903" y="0"/>
                  </a:lnTo>
                  <a:lnTo>
                    <a:pt x="21600" y="1717"/>
                  </a:lnTo>
                  <a:lnTo>
                    <a:pt x="1717" y="21600"/>
                  </a:lnTo>
                  <a:close/>
                </a:path>
              </a:pathLst>
            </a:custGeom>
            <a:solidFill>
              <a:srgbClr val="C7F4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Forma"/>
            <p:cNvSpPr/>
            <p:nvPr/>
          </p:nvSpPr>
          <p:spPr>
            <a:xfrm rot="2700000">
              <a:off x="7887697" y="3839214"/>
              <a:ext cx="1959157" cy="195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119"/>
                  </a:moveTo>
                  <a:lnTo>
                    <a:pt x="21600" y="4019"/>
                  </a:lnTo>
                  <a:lnTo>
                    <a:pt x="17440" y="0"/>
                  </a:lnTo>
                  <a:lnTo>
                    <a:pt x="0" y="4973"/>
                  </a:lnTo>
                  <a:lnTo>
                    <a:pt x="6315" y="11152"/>
                  </a:lnTo>
                  <a:lnTo>
                    <a:pt x="10324" y="15321"/>
                  </a:lnTo>
                  <a:lnTo>
                    <a:pt x="16639" y="21600"/>
                  </a:lnTo>
                  <a:lnTo>
                    <a:pt x="21600" y="4119"/>
                  </a:lnTo>
                  <a:close/>
                </a:path>
              </a:pathLst>
            </a:custGeom>
            <a:solidFill>
              <a:srgbClr val="AAEE1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Triângulo"/>
            <p:cNvSpPr/>
            <p:nvPr/>
          </p:nvSpPr>
          <p:spPr>
            <a:xfrm rot="2700000">
              <a:off x="15886292" y="4554482"/>
              <a:ext cx="527291" cy="527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4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Forma"/>
            <p:cNvSpPr/>
            <p:nvPr/>
          </p:nvSpPr>
          <p:spPr>
            <a:xfrm rot="2700000">
              <a:off x="9660941" y="2106672"/>
              <a:ext cx="5422907" cy="5422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0" y="21600"/>
                  </a:moveTo>
                  <a:lnTo>
                    <a:pt x="0" y="20821"/>
                  </a:lnTo>
                  <a:lnTo>
                    <a:pt x="1231" y="19753"/>
                  </a:lnTo>
                  <a:lnTo>
                    <a:pt x="1829" y="20351"/>
                  </a:lnTo>
                  <a:lnTo>
                    <a:pt x="760" y="21600"/>
                  </a:lnTo>
                  <a:close/>
                  <a:moveTo>
                    <a:pt x="5649" y="16114"/>
                  </a:moveTo>
                  <a:lnTo>
                    <a:pt x="5486" y="15951"/>
                  </a:lnTo>
                  <a:lnTo>
                    <a:pt x="6645" y="14792"/>
                  </a:lnTo>
                  <a:lnTo>
                    <a:pt x="6808" y="14955"/>
                  </a:lnTo>
                  <a:lnTo>
                    <a:pt x="5649" y="16114"/>
                  </a:lnTo>
                  <a:close/>
                  <a:moveTo>
                    <a:pt x="8274" y="13543"/>
                  </a:moveTo>
                  <a:lnTo>
                    <a:pt x="8057" y="13326"/>
                  </a:lnTo>
                  <a:lnTo>
                    <a:pt x="9216" y="12167"/>
                  </a:lnTo>
                  <a:lnTo>
                    <a:pt x="9379" y="12384"/>
                  </a:lnTo>
                  <a:lnTo>
                    <a:pt x="8274" y="13543"/>
                  </a:lnTo>
                  <a:close/>
                  <a:moveTo>
                    <a:pt x="10845" y="10936"/>
                  </a:moveTo>
                  <a:lnTo>
                    <a:pt x="10664" y="10755"/>
                  </a:lnTo>
                  <a:lnTo>
                    <a:pt x="11787" y="9596"/>
                  </a:lnTo>
                  <a:lnTo>
                    <a:pt x="12004" y="9777"/>
                  </a:lnTo>
                  <a:lnTo>
                    <a:pt x="10845" y="10936"/>
                  </a:lnTo>
                  <a:close/>
                  <a:moveTo>
                    <a:pt x="13452" y="8365"/>
                  </a:moveTo>
                  <a:lnTo>
                    <a:pt x="13235" y="8148"/>
                  </a:lnTo>
                  <a:lnTo>
                    <a:pt x="14394" y="6989"/>
                  </a:lnTo>
                  <a:lnTo>
                    <a:pt x="14575" y="7206"/>
                  </a:lnTo>
                  <a:lnTo>
                    <a:pt x="13452" y="8365"/>
                  </a:lnTo>
                  <a:close/>
                  <a:moveTo>
                    <a:pt x="16023" y="5739"/>
                  </a:moveTo>
                  <a:lnTo>
                    <a:pt x="15861" y="5577"/>
                  </a:lnTo>
                  <a:lnTo>
                    <a:pt x="16965" y="4418"/>
                  </a:lnTo>
                  <a:lnTo>
                    <a:pt x="17182" y="4581"/>
                  </a:lnTo>
                  <a:lnTo>
                    <a:pt x="16023" y="5739"/>
                  </a:lnTo>
                  <a:close/>
                  <a:moveTo>
                    <a:pt x="18594" y="3168"/>
                  </a:moveTo>
                  <a:lnTo>
                    <a:pt x="18432" y="2951"/>
                  </a:lnTo>
                  <a:lnTo>
                    <a:pt x="19590" y="1792"/>
                  </a:lnTo>
                  <a:lnTo>
                    <a:pt x="19753" y="2010"/>
                  </a:lnTo>
                  <a:lnTo>
                    <a:pt x="18594" y="3168"/>
                  </a:lnTo>
                  <a:close/>
                  <a:moveTo>
                    <a:pt x="21220" y="561"/>
                  </a:moveTo>
                  <a:lnTo>
                    <a:pt x="21003" y="380"/>
                  </a:lnTo>
                  <a:lnTo>
                    <a:pt x="21383" y="0"/>
                  </a:lnTo>
                  <a:lnTo>
                    <a:pt x="21600" y="217"/>
                  </a:lnTo>
                  <a:lnTo>
                    <a:pt x="21220" y="5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Forma"/>
            <p:cNvSpPr/>
            <p:nvPr/>
          </p:nvSpPr>
          <p:spPr>
            <a:xfrm rot="2700000">
              <a:off x="9597353" y="4639240"/>
              <a:ext cx="359105" cy="3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5" y="21600"/>
                  </a:moveTo>
                  <a:lnTo>
                    <a:pt x="0" y="15785"/>
                  </a:lnTo>
                  <a:lnTo>
                    <a:pt x="18866" y="0"/>
                  </a:lnTo>
                  <a:lnTo>
                    <a:pt x="21600" y="2769"/>
                  </a:lnTo>
                  <a:lnTo>
                    <a:pt x="601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Forma"/>
            <p:cNvSpPr/>
            <p:nvPr/>
          </p:nvSpPr>
          <p:spPr>
            <a:xfrm rot="2700000">
              <a:off x="1409589" y="1411862"/>
              <a:ext cx="6813862" cy="6809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70" y="21600"/>
                  </a:moveTo>
                  <a:lnTo>
                    <a:pt x="0" y="16827"/>
                  </a:lnTo>
                  <a:lnTo>
                    <a:pt x="16816" y="0"/>
                  </a:lnTo>
                  <a:lnTo>
                    <a:pt x="21600" y="4773"/>
                  </a:lnTo>
                  <a:lnTo>
                    <a:pt x="4770" y="21600"/>
                  </a:lnTo>
                  <a:close/>
                </a:path>
              </a:pathLst>
            </a:custGeom>
            <a:solidFill>
              <a:srgbClr val="C7F4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697" name="Grupo"/>
          <p:cNvGrpSpPr/>
          <p:nvPr/>
        </p:nvGrpSpPr>
        <p:grpSpPr>
          <a:xfrm>
            <a:off x="-2994409" y="5296900"/>
            <a:ext cx="13944151" cy="8234851"/>
            <a:chOff x="0" y="0"/>
            <a:chExt cx="13944149" cy="8234850"/>
          </a:xfrm>
        </p:grpSpPr>
        <p:sp>
          <p:nvSpPr>
            <p:cNvPr id="692" name="Forma"/>
            <p:cNvSpPr/>
            <p:nvPr/>
          </p:nvSpPr>
          <p:spPr>
            <a:xfrm rot="2700000">
              <a:off x="9607690" y="1138199"/>
              <a:ext cx="3509207" cy="3509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278"/>
                  </a:moveTo>
                  <a:lnTo>
                    <a:pt x="2266" y="21600"/>
                  </a:lnTo>
                  <a:lnTo>
                    <a:pt x="21600" y="2322"/>
                  </a:lnTo>
                  <a:lnTo>
                    <a:pt x="19278" y="0"/>
                  </a:lnTo>
                  <a:lnTo>
                    <a:pt x="0" y="19278"/>
                  </a:lnTo>
                  <a:close/>
                </a:path>
              </a:pathLst>
            </a:custGeom>
            <a:solidFill>
              <a:srgbClr val="FF6B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Forma"/>
            <p:cNvSpPr/>
            <p:nvPr/>
          </p:nvSpPr>
          <p:spPr>
            <a:xfrm rot="2700000">
              <a:off x="7925062" y="2289053"/>
              <a:ext cx="754571" cy="245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960"/>
                  </a:moveTo>
                  <a:lnTo>
                    <a:pt x="9889" y="0"/>
                  </a:lnTo>
                  <a:lnTo>
                    <a:pt x="20429" y="3320"/>
                  </a:lnTo>
                  <a:lnTo>
                    <a:pt x="21600" y="21600"/>
                  </a:lnTo>
                  <a:lnTo>
                    <a:pt x="0" y="14960"/>
                  </a:lnTo>
                  <a:close/>
                </a:path>
              </a:pathLst>
            </a:custGeom>
            <a:solidFill>
              <a:srgbClr val="FF10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Triângulo"/>
            <p:cNvSpPr/>
            <p:nvPr/>
          </p:nvSpPr>
          <p:spPr>
            <a:xfrm rot="2700000">
              <a:off x="13302832" y="2620733"/>
              <a:ext cx="527291" cy="540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6B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Forma"/>
            <p:cNvSpPr/>
            <p:nvPr/>
          </p:nvSpPr>
          <p:spPr>
            <a:xfrm rot="2700000">
              <a:off x="8923512" y="1098445"/>
              <a:ext cx="3100103" cy="47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5" y="19356"/>
                  </a:moveTo>
                  <a:lnTo>
                    <a:pt x="823" y="19747"/>
                  </a:lnTo>
                  <a:lnTo>
                    <a:pt x="665" y="21600"/>
                  </a:lnTo>
                  <a:lnTo>
                    <a:pt x="0" y="21209"/>
                  </a:lnTo>
                  <a:lnTo>
                    <a:pt x="285" y="19356"/>
                  </a:lnTo>
                  <a:close/>
                  <a:moveTo>
                    <a:pt x="823" y="15217"/>
                  </a:moveTo>
                  <a:lnTo>
                    <a:pt x="1267" y="15567"/>
                  </a:lnTo>
                  <a:lnTo>
                    <a:pt x="1109" y="17420"/>
                  </a:lnTo>
                  <a:lnTo>
                    <a:pt x="602" y="17070"/>
                  </a:lnTo>
                  <a:lnTo>
                    <a:pt x="823" y="15217"/>
                  </a:lnTo>
                  <a:close/>
                  <a:moveTo>
                    <a:pt x="1109" y="13219"/>
                  </a:moveTo>
                  <a:lnTo>
                    <a:pt x="1204" y="13034"/>
                  </a:lnTo>
                  <a:lnTo>
                    <a:pt x="3072" y="11757"/>
                  </a:lnTo>
                  <a:lnTo>
                    <a:pt x="3452" y="12005"/>
                  </a:lnTo>
                  <a:lnTo>
                    <a:pt x="1489" y="13261"/>
                  </a:lnTo>
                  <a:lnTo>
                    <a:pt x="1489" y="13467"/>
                  </a:lnTo>
                  <a:lnTo>
                    <a:pt x="1109" y="13219"/>
                  </a:lnTo>
                  <a:close/>
                  <a:moveTo>
                    <a:pt x="7633" y="8834"/>
                  </a:moveTo>
                  <a:lnTo>
                    <a:pt x="7950" y="9019"/>
                  </a:lnTo>
                  <a:lnTo>
                    <a:pt x="5923" y="10337"/>
                  </a:lnTo>
                  <a:lnTo>
                    <a:pt x="5606" y="10151"/>
                  </a:lnTo>
                  <a:lnTo>
                    <a:pt x="7633" y="8834"/>
                  </a:lnTo>
                  <a:close/>
                  <a:moveTo>
                    <a:pt x="12130" y="5910"/>
                  </a:moveTo>
                  <a:lnTo>
                    <a:pt x="12510" y="6095"/>
                  </a:lnTo>
                  <a:lnTo>
                    <a:pt x="10483" y="7413"/>
                  </a:lnTo>
                  <a:lnTo>
                    <a:pt x="10103" y="7166"/>
                  </a:lnTo>
                  <a:lnTo>
                    <a:pt x="12130" y="5910"/>
                  </a:lnTo>
                  <a:close/>
                  <a:moveTo>
                    <a:pt x="16723" y="2945"/>
                  </a:moveTo>
                  <a:lnTo>
                    <a:pt x="17008" y="3171"/>
                  </a:lnTo>
                  <a:lnTo>
                    <a:pt x="14981" y="4448"/>
                  </a:lnTo>
                  <a:lnTo>
                    <a:pt x="14696" y="4242"/>
                  </a:lnTo>
                  <a:lnTo>
                    <a:pt x="16723" y="2945"/>
                  </a:lnTo>
                  <a:close/>
                  <a:moveTo>
                    <a:pt x="21220" y="0"/>
                  </a:moveTo>
                  <a:lnTo>
                    <a:pt x="21600" y="206"/>
                  </a:lnTo>
                  <a:lnTo>
                    <a:pt x="19573" y="1524"/>
                  </a:lnTo>
                  <a:lnTo>
                    <a:pt x="19193" y="1277"/>
                  </a:lnTo>
                  <a:lnTo>
                    <a:pt x="2122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Forma"/>
            <p:cNvSpPr/>
            <p:nvPr/>
          </p:nvSpPr>
          <p:spPr>
            <a:xfrm rot="2700000">
              <a:off x="1205966" y="1205965"/>
              <a:ext cx="5822919" cy="582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99" y="21600"/>
                  </a:moveTo>
                  <a:lnTo>
                    <a:pt x="0" y="18801"/>
                  </a:lnTo>
                  <a:lnTo>
                    <a:pt x="18801" y="0"/>
                  </a:lnTo>
                  <a:lnTo>
                    <a:pt x="21600" y="2799"/>
                  </a:lnTo>
                  <a:lnTo>
                    <a:pt x="2799" y="21600"/>
                  </a:lnTo>
                  <a:close/>
                </a:path>
              </a:pathLst>
            </a:custGeom>
            <a:solidFill>
              <a:srgbClr val="FF6B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03" name="Grupo"/>
          <p:cNvGrpSpPr/>
          <p:nvPr/>
        </p:nvGrpSpPr>
        <p:grpSpPr>
          <a:xfrm>
            <a:off x="-3274046" y="6820445"/>
            <a:ext cx="10762064" cy="8794125"/>
            <a:chOff x="0" y="0"/>
            <a:chExt cx="10762063" cy="8794124"/>
          </a:xfrm>
        </p:grpSpPr>
        <p:sp>
          <p:nvSpPr>
            <p:cNvPr id="698" name="Forma"/>
            <p:cNvSpPr/>
            <p:nvPr/>
          </p:nvSpPr>
          <p:spPr>
            <a:xfrm rot="2700000">
              <a:off x="9384056" y="1644193"/>
              <a:ext cx="1063673" cy="106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938"/>
                  </a:moveTo>
                  <a:lnTo>
                    <a:pt x="7569" y="21600"/>
                  </a:lnTo>
                  <a:lnTo>
                    <a:pt x="21600" y="7662"/>
                  </a:lnTo>
                  <a:lnTo>
                    <a:pt x="13938" y="0"/>
                  </a:lnTo>
                  <a:lnTo>
                    <a:pt x="0" y="13938"/>
                  </a:lnTo>
                  <a:close/>
                </a:path>
              </a:pathLst>
            </a:custGeom>
            <a:solidFill>
              <a:srgbClr val="C44D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Forma"/>
            <p:cNvSpPr/>
            <p:nvPr/>
          </p:nvSpPr>
          <p:spPr>
            <a:xfrm rot="2700000">
              <a:off x="8051165" y="1880155"/>
              <a:ext cx="1309136" cy="335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25" y="14205"/>
                  </a:moveTo>
                  <a:lnTo>
                    <a:pt x="0" y="0"/>
                  </a:lnTo>
                  <a:lnTo>
                    <a:pt x="6150" y="2426"/>
                  </a:lnTo>
                  <a:lnTo>
                    <a:pt x="21600" y="21600"/>
                  </a:lnTo>
                  <a:lnTo>
                    <a:pt x="2625" y="14205"/>
                  </a:lnTo>
                  <a:close/>
                </a:path>
              </a:pathLst>
            </a:custGeom>
            <a:solidFill>
              <a:srgbClr val="9A33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Triângulo"/>
            <p:cNvSpPr/>
            <p:nvPr/>
          </p:nvSpPr>
          <p:spPr>
            <a:xfrm rot="2700000">
              <a:off x="10109106" y="1905569"/>
              <a:ext cx="540929" cy="540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44D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Forma"/>
            <p:cNvSpPr/>
            <p:nvPr/>
          </p:nvSpPr>
          <p:spPr>
            <a:xfrm rot="2700000">
              <a:off x="8704488" y="1545107"/>
              <a:ext cx="568203" cy="2936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14" y="17654"/>
                  </a:moveTo>
                  <a:lnTo>
                    <a:pt x="17107" y="18591"/>
                  </a:lnTo>
                  <a:lnTo>
                    <a:pt x="20909" y="21600"/>
                  </a:lnTo>
                  <a:lnTo>
                    <a:pt x="15552" y="20563"/>
                  </a:lnTo>
                  <a:lnTo>
                    <a:pt x="12614" y="17654"/>
                  </a:lnTo>
                  <a:close/>
                  <a:moveTo>
                    <a:pt x="6048" y="11134"/>
                  </a:moveTo>
                  <a:lnTo>
                    <a:pt x="9331" y="11770"/>
                  </a:lnTo>
                  <a:lnTo>
                    <a:pt x="13133" y="14779"/>
                  </a:lnTo>
                  <a:lnTo>
                    <a:pt x="8986" y="14010"/>
                  </a:lnTo>
                  <a:lnTo>
                    <a:pt x="6048" y="11134"/>
                  </a:lnTo>
                  <a:close/>
                  <a:moveTo>
                    <a:pt x="0" y="4581"/>
                  </a:moveTo>
                  <a:lnTo>
                    <a:pt x="1555" y="4982"/>
                  </a:lnTo>
                  <a:lnTo>
                    <a:pt x="5357" y="7991"/>
                  </a:lnTo>
                  <a:lnTo>
                    <a:pt x="2419" y="7523"/>
                  </a:lnTo>
                  <a:lnTo>
                    <a:pt x="0" y="4581"/>
                  </a:lnTo>
                  <a:close/>
                  <a:moveTo>
                    <a:pt x="20045" y="0"/>
                  </a:moveTo>
                  <a:lnTo>
                    <a:pt x="21600" y="301"/>
                  </a:lnTo>
                  <a:lnTo>
                    <a:pt x="10541" y="2441"/>
                  </a:lnTo>
                  <a:lnTo>
                    <a:pt x="8986" y="2040"/>
                  </a:lnTo>
                  <a:lnTo>
                    <a:pt x="2004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Forma"/>
            <p:cNvSpPr/>
            <p:nvPr/>
          </p:nvSpPr>
          <p:spPr>
            <a:xfrm rot="2700000">
              <a:off x="1287869" y="1287869"/>
              <a:ext cx="6218387" cy="6218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95" y="21600"/>
                  </a:moveTo>
                  <a:lnTo>
                    <a:pt x="0" y="17605"/>
                  </a:lnTo>
                  <a:lnTo>
                    <a:pt x="17605" y="0"/>
                  </a:lnTo>
                  <a:lnTo>
                    <a:pt x="21600" y="3995"/>
                  </a:lnTo>
                  <a:lnTo>
                    <a:pt x="3995" y="21600"/>
                  </a:lnTo>
                  <a:close/>
                </a:path>
              </a:pathLst>
            </a:custGeom>
            <a:solidFill>
              <a:srgbClr val="C44D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04" name="vU…"/>
          <p:cNvSpPr txBox="1"/>
          <p:nvPr/>
        </p:nvSpPr>
        <p:spPr>
          <a:xfrm>
            <a:off x="15814098" y="2358459"/>
            <a:ext cx="4990721" cy="116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vU</a:t>
            </a:r>
          </a:p>
          <a:p>
            <a:pPr algn="l" defTabSz="1828800">
              <a:lnSpc>
                <a:spcPct val="9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Virtual Users</a:t>
            </a:r>
          </a:p>
        </p:txBody>
      </p:sp>
      <p:sp>
        <p:nvSpPr>
          <p:cNvPr id="705" name="Response Time…"/>
          <p:cNvSpPr txBox="1"/>
          <p:nvPr/>
        </p:nvSpPr>
        <p:spPr>
          <a:xfrm>
            <a:off x="15734986" y="3805561"/>
            <a:ext cx="5148944" cy="149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Response Time</a:t>
            </a:r>
          </a:p>
          <a:p>
            <a:pPr algn="l" defTabSz="1828800">
              <a:lnSpc>
                <a:spcPct val="9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Tempo entre o final da requisição da até o retorno completo da mesma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706" name="Perfil do Teste…"/>
          <p:cNvSpPr txBox="1"/>
          <p:nvPr/>
        </p:nvSpPr>
        <p:spPr>
          <a:xfrm>
            <a:off x="15814098" y="6205163"/>
            <a:ext cx="7721345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Perfil do Teste</a:t>
            </a:r>
          </a:p>
          <a:p>
            <a:pPr algn="l" defTabSz="1828800">
              <a:lnSpc>
                <a:spcPct val="9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Execução completa de cenários que simulam o comportamento do usuário.</a:t>
            </a:r>
          </a:p>
          <a:p>
            <a:pPr algn="l" defTabSz="1828800">
              <a:lnSpc>
                <a:spcPct val="9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Exemplo: obter o token, busca produtos, obtém saldo…</a:t>
            </a:r>
          </a:p>
        </p:txBody>
      </p:sp>
      <p:sp>
        <p:nvSpPr>
          <p:cNvPr id="707" name="User Load…"/>
          <p:cNvSpPr txBox="1"/>
          <p:nvPr/>
        </p:nvSpPr>
        <p:spPr>
          <a:xfrm>
            <a:off x="15814098" y="8128516"/>
            <a:ext cx="4990721" cy="149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User Load</a:t>
            </a:r>
          </a:p>
          <a:p>
            <a:pPr algn="l" defTabSz="1828800">
              <a:lnSpc>
                <a:spcPct val="9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Numero de virtual users no momento.</a:t>
            </a:r>
          </a:p>
        </p:txBody>
      </p:sp>
      <p:sp>
        <p:nvSpPr>
          <p:cNvPr id="708" name="Ramp-Up…"/>
          <p:cNvSpPr txBox="1"/>
          <p:nvPr/>
        </p:nvSpPr>
        <p:spPr>
          <a:xfrm>
            <a:off x="15814098" y="10051870"/>
            <a:ext cx="4990721" cy="149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Ramp-Up</a:t>
            </a:r>
          </a:p>
          <a:p>
            <a:pPr algn="l" defTabSz="1828800">
              <a:lnSpc>
                <a:spcPct val="9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Aumento da carga de usuários simultáneos.</a:t>
            </a:r>
          </a:p>
        </p:txBody>
      </p:sp>
      <p:sp>
        <p:nvSpPr>
          <p:cNvPr id="715" name="Linha de Conexão"/>
          <p:cNvSpPr/>
          <p:nvPr/>
        </p:nvSpPr>
        <p:spPr>
          <a:xfrm>
            <a:off x="8209280" y="2938780"/>
            <a:ext cx="7604760" cy="2800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34" y="21600"/>
                </a:lnTo>
                <a:lnTo>
                  <a:pt x="10634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556270"/>
            </a:solidFill>
            <a:miter/>
            <a:tailEnd type="oval"/>
          </a:ln>
        </p:spPr>
        <p:txBody>
          <a:bodyPr/>
          <a:lstStyle/>
          <a:p>
            <a:pPr/>
          </a:p>
        </p:txBody>
      </p:sp>
      <p:sp>
        <p:nvSpPr>
          <p:cNvPr id="716" name="Linha de Conexão"/>
          <p:cNvSpPr/>
          <p:nvPr/>
        </p:nvSpPr>
        <p:spPr>
          <a:xfrm>
            <a:off x="9734550" y="4551680"/>
            <a:ext cx="5999480" cy="200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573" y="21600"/>
                </a:lnTo>
                <a:lnTo>
                  <a:pt x="11573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4ECDC4"/>
            </a:solidFill>
            <a:miter/>
            <a:tailEnd type="oval"/>
          </a:ln>
        </p:spPr>
        <p:txBody>
          <a:bodyPr/>
          <a:lstStyle/>
          <a:p>
            <a:pPr/>
          </a:p>
        </p:txBody>
      </p:sp>
      <p:sp>
        <p:nvSpPr>
          <p:cNvPr id="717" name="Linha de Conexão"/>
          <p:cNvSpPr/>
          <p:nvPr/>
        </p:nvSpPr>
        <p:spPr>
          <a:xfrm>
            <a:off x="11164570" y="8181340"/>
            <a:ext cx="4649471" cy="692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402" y="0"/>
                </a:lnTo>
                <a:lnTo>
                  <a:pt x="10402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FF6B6B"/>
            </a:solidFill>
            <a:miter/>
            <a:tailEnd type="oval"/>
          </a:ln>
        </p:spPr>
        <p:txBody>
          <a:bodyPr/>
          <a:lstStyle/>
          <a:p>
            <a:pPr/>
          </a:p>
        </p:txBody>
      </p:sp>
      <p:sp>
        <p:nvSpPr>
          <p:cNvPr id="718" name="Linha de Conexão"/>
          <p:cNvSpPr/>
          <p:nvPr/>
        </p:nvSpPr>
        <p:spPr>
          <a:xfrm>
            <a:off x="7666990" y="8953500"/>
            <a:ext cx="8147050" cy="184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135" y="0"/>
                </a:lnTo>
                <a:lnTo>
                  <a:pt x="10135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C44D58"/>
            </a:solidFill>
            <a:miter/>
            <a:tailEnd type="oval"/>
          </a:ln>
        </p:spPr>
        <p:txBody>
          <a:bodyPr/>
          <a:lstStyle/>
          <a:p>
            <a:pPr/>
          </a:p>
        </p:txBody>
      </p:sp>
      <p:sp>
        <p:nvSpPr>
          <p:cNvPr id="719" name="Linha de Conexão"/>
          <p:cNvSpPr/>
          <p:nvPr/>
        </p:nvSpPr>
        <p:spPr>
          <a:xfrm>
            <a:off x="12679680" y="7115809"/>
            <a:ext cx="3134361" cy="259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432" y="21600"/>
                </a:lnTo>
                <a:lnTo>
                  <a:pt x="10432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C7F464"/>
            </a:solidFill>
            <a:miter/>
            <a:tailEnd type="oval"/>
          </a:ln>
        </p:spPr>
        <p:txBody>
          <a:bodyPr/>
          <a:lstStyle/>
          <a:p>
            <a:pPr/>
          </a:p>
        </p:txBody>
      </p:sp>
      <p:sp>
        <p:nvSpPr>
          <p:cNvPr id="714" name="Sumário"/>
          <p:cNvSpPr txBox="1"/>
          <p:nvPr>
            <p:ph type="title" idx="4294967295"/>
          </p:nvPr>
        </p:nvSpPr>
        <p:spPr>
          <a:xfrm>
            <a:off x="6934200" y="402454"/>
            <a:ext cx="10515600" cy="2019507"/>
          </a:xfrm>
          <a:prstGeom prst="rect">
            <a:avLst/>
          </a:prstGeom>
        </p:spPr>
        <p:txBody>
          <a:bodyPr lIns="45719" tIns="45719" rIns="45719" bIns="45719" anchor="t"/>
          <a:lstStyle>
            <a:lvl1pPr defTabSz="914400">
              <a:lnSpc>
                <a:spcPct val="90000"/>
              </a:lnSpc>
              <a:defRPr b="1" sz="80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Sumário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Class="entr" nodeType="afterEffect" presetSubtype="2" presetID="2" grpId="6" fill="hold">
                                  <p:stCondLst>
                                    <p:cond delay="2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750"/>
                            </p:stCondLst>
                            <p:childTnLst>
                              <p:par>
                                <p:cTn id="30" presetClass="entr" nodeType="afterEffect" presetSubtype="2" presetID="2" grpId="7" fill="hold">
                                  <p:stCondLst>
                                    <p:cond delay="2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250"/>
                            </p:stCondLst>
                            <p:childTnLst>
                              <p:par>
                                <p:cTn id="35" presetClass="entr" nodeType="afterEffect" presetSubtype="2" presetID="2" grpId="8" fill="hold">
                                  <p:stCondLst>
                                    <p:cond delay="2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" presetClass="entr" nodeType="afterEffect" presetSubtype="2" presetID="2" grpId="9" fill="hold">
                                  <p:stCondLst>
                                    <p:cond delay="3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0"/>
                            </p:stCondLst>
                            <p:childTnLst>
                              <p:par>
                                <p:cTn id="45" presetClass="entr" nodeType="afterEffect" presetSubtype="2" presetID="2" grpId="10" fill="hold">
                                  <p:stCondLst>
                                    <p:cond delay="3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250"/>
                            </p:stCondLst>
                            <p:childTnLst>
                              <p:par>
                                <p:cTn id="50" presetClass="entr" nodeType="afterEffect" presetSubtype="8" presetID="22" grpId="11" fill="hold">
                                  <p:stCondLst>
                                    <p:cond delay="1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8000"/>
                            </p:stCondLst>
                            <p:childTnLst>
                              <p:par>
                                <p:cTn id="54" presetClass="entr" nodeType="afterEffect" presetSubtype="8" presetID="22" grpId="12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0"/>
                            </p:stCondLst>
                            <p:childTnLst>
                              <p:par>
                                <p:cTn id="58" presetClass="entr" nodeType="afterEffect" presetSubtype="8" presetID="22" grpId="13" fill="hold">
                                  <p:stCondLst>
                                    <p:cond delay="1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0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250"/>
                            </p:stCondLst>
                            <p:childTnLst>
                              <p:par>
                                <p:cTn id="62" presetClass="entr" nodeType="afterEffect" presetSubtype="8" presetID="22" grpId="14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4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4750"/>
                            </p:stCondLst>
                            <p:childTnLst>
                              <p:par>
                                <p:cTn id="66" presetClass="entr" nodeType="afterEffect" presetSubtype="8" presetID="22" grpId="15" fill="hold">
                                  <p:stCondLst>
                                    <p:cond delay="2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4" grpId="6"/>
      <p:bldP build="whole" bldLvl="1" animBg="1" rev="0" advAuto="0" spid="707" grpId="9"/>
      <p:bldP build="whole" bldLvl="1" animBg="1" rev="0" advAuto="0" spid="717" grpId="14"/>
      <p:bldP build="whole" bldLvl="1" animBg="1" rev="0" advAuto="0" spid="719" grpId="13"/>
      <p:bldP build="whole" bldLvl="1" animBg="1" rev="0" advAuto="0" spid="705" grpId="7"/>
      <p:bldP build="whole" bldLvl="1" animBg="1" rev="0" advAuto="0" spid="703" grpId="5"/>
      <p:bldP build="whole" bldLvl="1" animBg="1" rev="0" advAuto="0" spid="691" grpId="3"/>
      <p:bldP build="whole" bldLvl="1" animBg="1" rev="0" advAuto="0" spid="684" grpId="2"/>
      <p:bldP build="whole" bldLvl="1" animBg="1" rev="0" advAuto="0" spid="678" grpId="1"/>
      <p:bldP build="whole" bldLvl="1" animBg="1" rev="0" advAuto="0" spid="715" grpId="11"/>
      <p:bldP build="whole" bldLvl="1" animBg="1" rev="0" advAuto="0" spid="706" grpId="8"/>
      <p:bldP build="whole" bldLvl="1" animBg="1" rev="0" advAuto="0" spid="708" grpId="10"/>
      <p:bldP build="whole" bldLvl="1" animBg="1" rev="0" advAuto="0" spid="697" grpId="4"/>
      <p:bldP build="whole" bldLvl="1" animBg="1" rev="0" advAuto="0" spid="716" grpId="12"/>
      <p:bldP build="whole" bldLvl="1" animBg="1" rev="0" advAuto="0" spid="718" grpId="1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Objetivos do Teste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/>
          <a:lstStyle>
            <a:lvl1pPr defTabSz="1572768">
              <a:defRPr sz="6880"/>
            </a:lvl1pPr>
          </a:lstStyle>
          <a:p>
            <a:pPr/>
            <a:r>
              <a:t>Objetivos do Teste</a:t>
            </a:r>
          </a:p>
        </p:txBody>
      </p:sp>
      <p:sp>
        <p:nvSpPr>
          <p:cNvPr id="722" name="Linha"/>
          <p:cNvSpPr/>
          <p:nvPr/>
        </p:nvSpPr>
        <p:spPr>
          <a:xfrm flipH="1">
            <a:off x="6950927" y="5018048"/>
            <a:ext cx="1" cy="8697953"/>
          </a:xfrm>
          <a:prstGeom prst="line">
            <a:avLst/>
          </a:prstGeom>
          <a:ln w="12700">
            <a:solidFill>
              <a:srgbClr val="556270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25" name="Grupo"/>
          <p:cNvGrpSpPr/>
          <p:nvPr/>
        </p:nvGrpSpPr>
        <p:grpSpPr>
          <a:xfrm>
            <a:off x="6396813" y="8463477"/>
            <a:ext cx="1108229" cy="1108229"/>
            <a:chOff x="0" y="0"/>
            <a:chExt cx="1108227" cy="1108227"/>
          </a:xfrm>
        </p:grpSpPr>
        <p:sp>
          <p:nvSpPr>
            <p:cNvPr id="723" name="Círculo"/>
            <p:cNvSpPr/>
            <p:nvPr/>
          </p:nvSpPr>
          <p:spPr>
            <a:xfrm>
              <a:off x="0" y="0"/>
              <a:ext cx="1108228" cy="11082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defTabSz="1828800">
                <a:defRPr sz="4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4" name="L"/>
            <p:cNvSpPr txBox="1"/>
            <p:nvPr/>
          </p:nvSpPr>
          <p:spPr>
            <a:xfrm>
              <a:off x="162295" y="249314"/>
              <a:ext cx="783638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728" name="Grupo"/>
          <p:cNvGrpSpPr/>
          <p:nvPr/>
        </p:nvGrpSpPr>
        <p:grpSpPr>
          <a:xfrm>
            <a:off x="8059156" y="4603772"/>
            <a:ext cx="13755998" cy="1235685"/>
            <a:chOff x="0" y="0"/>
            <a:chExt cx="13755997" cy="1235684"/>
          </a:xfrm>
        </p:grpSpPr>
        <p:sp>
          <p:nvSpPr>
            <p:cNvPr id="726" name="Simular cenários de uso"/>
            <p:cNvSpPr txBox="1"/>
            <p:nvPr/>
          </p:nvSpPr>
          <p:spPr>
            <a:xfrm>
              <a:off x="0" y="0"/>
              <a:ext cx="13755998" cy="919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90000"/>
                </a:lnSpc>
                <a:defRPr b="1" sz="4800"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Simular cenários de uso</a:t>
              </a:r>
            </a:p>
          </p:txBody>
        </p:sp>
        <p:sp>
          <p:nvSpPr>
            <p:cNvPr id="727" name="Cenários reais de usuários acessando as APIs através do App Mobile."/>
            <p:cNvSpPr txBox="1"/>
            <p:nvPr/>
          </p:nvSpPr>
          <p:spPr>
            <a:xfrm>
              <a:off x="0" y="684504"/>
              <a:ext cx="13755998" cy="551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Cenários reais de usuários acessando as APIs através do App Mobile.</a:t>
              </a:r>
            </a:p>
          </p:txBody>
        </p:sp>
      </p:grpSp>
      <p:grpSp>
        <p:nvGrpSpPr>
          <p:cNvPr id="731" name="Grupo"/>
          <p:cNvGrpSpPr/>
          <p:nvPr/>
        </p:nvGrpSpPr>
        <p:grpSpPr>
          <a:xfrm>
            <a:off x="8059156" y="6240157"/>
            <a:ext cx="13755998" cy="1235685"/>
            <a:chOff x="0" y="0"/>
            <a:chExt cx="13755997" cy="1235684"/>
          </a:xfrm>
        </p:grpSpPr>
        <p:sp>
          <p:nvSpPr>
            <p:cNvPr id="729" name="Tempo de resposta"/>
            <p:cNvSpPr txBox="1"/>
            <p:nvPr/>
          </p:nvSpPr>
          <p:spPr>
            <a:xfrm>
              <a:off x="0" y="0"/>
              <a:ext cx="13755998" cy="919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90000"/>
                </a:lnSpc>
                <a:defRPr b="1" sz="4800"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Tempo de resposta</a:t>
              </a:r>
            </a:p>
          </p:txBody>
        </p:sp>
        <p:sp>
          <p:nvSpPr>
            <p:cNvPr id="730" name="O tempo média de responde ideal deve ser de até 2 por requisição."/>
            <p:cNvSpPr txBox="1"/>
            <p:nvPr/>
          </p:nvSpPr>
          <p:spPr>
            <a:xfrm>
              <a:off x="0" y="684504"/>
              <a:ext cx="13755998" cy="551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 tempo média de responde ideal deve ser de até 2 por requisição.</a:t>
              </a:r>
            </a:p>
          </p:txBody>
        </p:sp>
      </p:grpSp>
      <p:grpSp>
        <p:nvGrpSpPr>
          <p:cNvPr id="734" name="Grupo"/>
          <p:cNvGrpSpPr/>
          <p:nvPr/>
        </p:nvGrpSpPr>
        <p:grpSpPr>
          <a:xfrm>
            <a:off x="8059156" y="8338252"/>
            <a:ext cx="13755998" cy="1714475"/>
            <a:chOff x="0" y="0"/>
            <a:chExt cx="13755997" cy="1714473"/>
          </a:xfrm>
        </p:grpSpPr>
        <p:sp>
          <p:nvSpPr>
            <p:cNvPr id="732" name="Avaliar o comportamento das APIs"/>
            <p:cNvSpPr txBox="1"/>
            <p:nvPr/>
          </p:nvSpPr>
          <p:spPr>
            <a:xfrm>
              <a:off x="0" y="0"/>
              <a:ext cx="13755998" cy="919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90000"/>
                </a:lnSpc>
                <a:defRPr b="1" sz="4800"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Avaliar o comportamento das APIs</a:t>
              </a:r>
            </a:p>
          </p:txBody>
        </p:sp>
        <p:sp>
          <p:nvSpPr>
            <p:cNvPr id="733" name="Verificar o máximo de requisições por segundos que cada End Point suporte com um carga inicial de 500 vUsers"/>
            <p:cNvSpPr txBox="1"/>
            <p:nvPr/>
          </p:nvSpPr>
          <p:spPr>
            <a:xfrm>
              <a:off x="0" y="684504"/>
              <a:ext cx="13755998" cy="1029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Verificar o máximo de requisições por segundos que cada End Point suporte com um carga inicial de 500 vUsers</a:t>
              </a:r>
            </a:p>
          </p:txBody>
        </p:sp>
      </p:grpSp>
      <p:grpSp>
        <p:nvGrpSpPr>
          <p:cNvPr id="737" name="Grupo"/>
          <p:cNvGrpSpPr/>
          <p:nvPr/>
        </p:nvGrpSpPr>
        <p:grpSpPr>
          <a:xfrm>
            <a:off x="6396813" y="6344164"/>
            <a:ext cx="1108229" cy="1108229"/>
            <a:chOff x="0" y="0"/>
            <a:chExt cx="1108227" cy="1108227"/>
          </a:xfrm>
        </p:grpSpPr>
        <p:sp>
          <p:nvSpPr>
            <p:cNvPr id="735" name="Círculo"/>
            <p:cNvSpPr/>
            <p:nvPr/>
          </p:nvSpPr>
          <p:spPr>
            <a:xfrm>
              <a:off x="0" y="0"/>
              <a:ext cx="1108228" cy="11082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defTabSz="1828800">
                <a:defRPr sz="4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6" name="L"/>
            <p:cNvSpPr txBox="1"/>
            <p:nvPr/>
          </p:nvSpPr>
          <p:spPr>
            <a:xfrm>
              <a:off x="162295" y="249314"/>
              <a:ext cx="783638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740" name="Grupo"/>
          <p:cNvGrpSpPr/>
          <p:nvPr/>
        </p:nvGrpSpPr>
        <p:grpSpPr>
          <a:xfrm>
            <a:off x="6396813" y="4486789"/>
            <a:ext cx="1108229" cy="1108229"/>
            <a:chOff x="0" y="0"/>
            <a:chExt cx="1108227" cy="1108227"/>
          </a:xfrm>
        </p:grpSpPr>
        <p:sp>
          <p:nvSpPr>
            <p:cNvPr id="738" name="Círculo"/>
            <p:cNvSpPr/>
            <p:nvPr/>
          </p:nvSpPr>
          <p:spPr>
            <a:xfrm>
              <a:off x="0" y="0"/>
              <a:ext cx="1108228" cy="11082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defTabSz="1828800">
                <a:defRPr sz="4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9" name="L"/>
            <p:cNvSpPr txBox="1"/>
            <p:nvPr/>
          </p:nvSpPr>
          <p:spPr>
            <a:xfrm>
              <a:off x="162295" y="249314"/>
              <a:ext cx="783638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</a:t>
              </a:r>
            </a:p>
          </p:txBody>
        </p:sp>
      </p:grpSp>
      <p:pic>
        <p:nvPicPr>
          <p:cNvPr id="741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6592" y="4584409"/>
            <a:ext cx="748672" cy="74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6592" y="6523943"/>
            <a:ext cx="748672" cy="74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Imagem" descr="Image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8491" y="8488877"/>
            <a:ext cx="910274" cy="910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Class="entr" nodeType="afterEffect" presetSubtype="2" presetID="7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5" presetClass="entr" nodeType="afterEffect" presetSubtype="2" presetID="7" grpId="3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1" grpId="2"/>
      <p:bldP build="whole" bldLvl="1" animBg="1" rev="0" advAuto="0" spid="734" grpId="3"/>
      <p:bldP build="whole" bldLvl="1" animBg="1" rev="0" advAuto="0" spid="7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Distribuição de carga por cenários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/>
          <a:lstStyle>
            <a:lvl1pPr defTabSz="1572768">
              <a:defRPr sz="6880"/>
            </a:lvl1pPr>
          </a:lstStyle>
          <a:p>
            <a:pPr/>
            <a:r>
              <a:t>Distribuição de carga por cenários</a:t>
            </a:r>
          </a:p>
        </p:txBody>
      </p:sp>
      <p:pic>
        <p:nvPicPr>
          <p:cNvPr id="746" name="image43.png" descr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-1748284" y="4013066"/>
            <a:ext cx="11448234" cy="1943689"/>
          </a:xfrm>
          <a:prstGeom prst="rect">
            <a:avLst/>
          </a:prstGeom>
          <a:ln w="12700">
            <a:miter lim="400000"/>
          </a:ln>
        </p:spPr>
      </p:pic>
      <p:sp>
        <p:nvSpPr>
          <p:cNvPr id="747" name="Retângulo Arredondado"/>
          <p:cNvSpPr/>
          <p:nvPr/>
        </p:nvSpPr>
        <p:spPr>
          <a:xfrm>
            <a:off x="-4893400" y="3260356"/>
            <a:ext cx="13817601" cy="1354305"/>
          </a:xfrm>
          <a:prstGeom prst="roundRect">
            <a:avLst>
              <a:gd name="adj" fmla="val 50000"/>
            </a:avLst>
          </a:prstGeom>
          <a:solidFill>
            <a:srgbClr val="556270"/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8" name="Trocadores por produto padrão"/>
          <p:cNvSpPr txBox="1"/>
          <p:nvPr/>
        </p:nvSpPr>
        <p:spPr>
          <a:xfrm>
            <a:off x="-1169925" y="3241839"/>
            <a:ext cx="5969002" cy="137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r" defTabSz="1828800">
              <a:lnSpc>
                <a:spcPct val="87000"/>
              </a:lnSpc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Trocadores por produto padrão</a:t>
            </a:r>
          </a:p>
        </p:txBody>
      </p:sp>
      <p:sp>
        <p:nvSpPr>
          <p:cNvPr id="749" name="5%"/>
          <p:cNvSpPr txBox="1"/>
          <p:nvPr/>
        </p:nvSpPr>
        <p:spPr>
          <a:xfrm>
            <a:off x="5824397" y="3154654"/>
            <a:ext cx="1737440" cy="146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 algn="r" defTabSz="1828800"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5%</a:t>
            </a:r>
          </a:p>
        </p:txBody>
      </p:sp>
      <p:pic>
        <p:nvPicPr>
          <p:cNvPr id="750" name="image43.png" descr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476414" y="6354158"/>
            <a:ext cx="12069055" cy="2049092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Retângulo Arredondado"/>
          <p:cNvSpPr/>
          <p:nvPr/>
        </p:nvSpPr>
        <p:spPr>
          <a:xfrm>
            <a:off x="-9914462" y="5267964"/>
            <a:ext cx="18988960" cy="1427747"/>
          </a:xfrm>
          <a:prstGeom prst="roundRect">
            <a:avLst>
              <a:gd name="adj" fmla="val 50000"/>
            </a:avLst>
          </a:prstGeom>
          <a:solidFill>
            <a:schemeClr val="accent3">
              <a:hueOff val="-499813"/>
              <a:satOff val="-5228"/>
              <a:lumOff val="24899"/>
            </a:schemeClr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2" name="Trocadores por recarga"/>
          <p:cNvSpPr txBox="1"/>
          <p:nvPr/>
        </p:nvSpPr>
        <p:spPr>
          <a:xfrm>
            <a:off x="-820220" y="5248443"/>
            <a:ext cx="5464681" cy="1444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r" defTabSz="1828800">
              <a:lnSpc>
                <a:spcPct val="87000"/>
              </a:lnSpc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Trocadores por recarga</a:t>
            </a:r>
          </a:p>
        </p:txBody>
      </p:sp>
      <p:sp>
        <p:nvSpPr>
          <p:cNvPr id="753" name="5%"/>
          <p:cNvSpPr txBox="1"/>
          <p:nvPr/>
        </p:nvSpPr>
        <p:spPr>
          <a:xfrm>
            <a:off x="5099903" y="5156530"/>
            <a:ext cx="2457137" cy="154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r" defTabSz="1828800"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5%</a:t>
            </a:r>
          </a:p>
        </p:txBody>
      </p:sp>
      <p:pic>
        <p:nvPicPr>
          <p:cNvPr id="754" name="image43.png" descr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9937771" y="8086571"/>
            <a:ext cx="11448233" cy="1943689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Retângulo Arredondado"/>
          <p:cNvSpPr/>
          <p:nvPr/>
        </p:nvSpPr>
        <p:spPr>
          <a:xfrm>
            <a:off x="-942374" y="7293152"/>
            <a:ext cx="21906452" cy="1354305"/>
          </a:xfrm>
          <a:prstGeom prst="roundRect">
            <a:avLst>
              <a:gd name="adj" fmla="val 50000"/>
            </a:avLst>
          </a:prstGeom>
          <a:solidFill>
            <a:schemeClr val="accent1">
              <a:hueOff val="-136794"/>
              <a:satOff val="-2150"/>
              <a:lumOff val="15693"/>
            </a:schemeClr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6" name="Navega por categorias e produtos"/>
          <p:cNvSpPr txBox="1"/>
          <p:nvPr/>
        </p:nvSpPr>
        <p:spPr>
          <a:xfrm>
            <a:off x="8671852" y="7274635"/>
            <a:ext cx="8093059" cy="137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r" defTabSz="1828800">
              <a:lnSpc>
                <a:spcPct val="87000"/>
              </a:lnSpc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Navega por categorias e produtos</a:t>
            </a:r>
          </a:p>
        </p:txBody>
      </p:sp>
      <p:sp>
        <p:nvSpPr>
          <p:cNvPr id="757" name="40%"/>
          <p:cNvSpPr txBox="1"/>
          <p:nvPr/>
        </p:nvSpPr>
        <p:spPr>
          <a:xfrm>
            <a:off x="17278379" y="7187450"/>
            <a:ext cx="2330744" cy="146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 algn="r" defTabSz="1828800"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40%</a:t>
            </a:r>
          </a:p>
        </p:txBody>
      </p:sp>
      <p:pic>
        <p:nvPicPr>
          <p:cNvPr id="758" name="image43.png" descr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2579709" y="10497908"/>
            <a:ext cx="11448234" cy="1943689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Retângulo Arredondado"/>
          <p:cNvSpPr/>
          <p:nvPr/>
        </p:nvSpPr>
        <p:spPr>
          <a:xfrm>
            <a:off x="-5966811" y="9245136"/>
            <a:ext cx="21906451" cy="1354305"/>
          </a:xfrm>
          <a:prstGeom prst="roundRect">
            <a:avLst>
              <a:gd name="adj" fmla="val 50000"/>
            </a:avLst>
          </a:prstGeom>
          <a:solidFill>
            <a:schemeClr val="accent5">
              <a:hueOff val="101205"/>
              <a:satOff val="-13598"/>
              <a:lumOff val="23877"/>
            </a:schemeClr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0" name="Desiste da troca no Checkout"/>
          <p:cNvSpPr txBox="1"/>
          <p:nvPr/>
        </p:nvSpPr>
        <p:spPr>
          <a:xfrm>
            <a:off x="2051978" y="9479031"/>
            <a:ext cx="809305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r" defTabSz="1828800">
              <a:lnSpc>
                <a:spcPct val="87000"/>
              </a:lnSpc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Desiste da troca no Checkout</a:t>
            </a:r>
          </a:p>
        </p:txBody>
      </p:sp>
      <p:sp>
        <p:nvSpPr>
          <p:cNvPr id="761" name="30%"/>
          <p:cNvSpPr txBox="1"/>
          <p:nvPr/>
        </p:nvSpPr>
        <p:spPr>
          <a:xfrm>
            <a:off x="12253942" y="9139434"/>
            <a:ext cx="2330743" cy="146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 algn="r" defTabSz="1828800"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30%</a:t>
            </a:r>
          </a:p>
        </p:txBody>
      </p:sp>
      <p:sp>
        <p:nvSpPr>
          <p:cNvPr id="762" name="Retângulo Arredondado"/>
          <p:cNvSpPr/>
          <p:nvPr/>
        </p:nvSpPr>
        <p:spPr>
          <a:xfrm>
            <a:off x="-8729061" y="11378835"/>
            <a:ext cx="21906452" cy="1354305"/>
          </a:xfrm>
          <a:prstGeom prst="roundRect">
            <a:avLst>
              <a:gd name="adj" fmla="val 50000"/>
            </a:avLst>
          </a:prstGeom>
          <a:solidFill>
            <a:schemeClr val="accent4">
              <a:hueOff val="102361"/>
              <a:satOff val="14118"/>
              <a:lumOff val="10675"/>
            </a:schemeClr>
          </a:soli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3" name="Visualiza saldo e extrado"/>
          <p:cNvSpPr txBox="1"/>
          <p:nvPr/>
        </p:nvSpPr>
        <p:spPr>
          <a:xfrm>
            <a:off x="885165" y="11636543"/>
            <a:ext cx="809305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r" defTabSz="1828800">
              <a:lnSpc>
                <a:spcPct val="87000"/>
              </a:lnSpc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Visualiza saldo e extrado</a:t>
            </a:r>
          </a:p>
        </p:txBody>
      </p:sp>
      <p:sp>
        <p:nvSpPr>
          <p:cNvPr id="764" name="10%"/>
          <p:cNvSpPr txBox="1"/>
          <p:nvPr/>
        </p:nvSpPr>
        <p:spPr>
          <a:xfrm>
            <a:off x="9491693" y="11312693"/>
            <a:ext cx="2330743" cy="146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 algn="r" defTabSz="1828800"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Captura de Tela 2018-02-10 às 19.32.13.png" descr="Captura de Tela 2018-02-10 às 19.32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1854" y="1487977"/>
            <a:ext cx="19599716" cy="95392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4" name="Grupo"/>
          <p:cNvGrpSpPr/>
          <p:nvPr/>
        </p:nvGrpSpPr>
        <p:grpSpPr>
          <a:xfrm>
            <a:off x="8087831" y="709437"/>
            <a:ext cx="4567481" cy="3391535"/>
            <a:chOff x="0" y="0"/>
            <a:chExt cx="4567480" cy="3391534"/>
          </a:xfrm>
        </p:grpSpPr>
        <p:grpSp>
          <p:nvGrpSpPr>
            <p:cNvPr id="770" name="Grupo"/>
            <p:cNvGrpSpPr/>
            <p:nvPr/>
          </p:nvGrpSpPr>
          <p:grpSpPr>
            <a:xfrm>
              <a:off x="1693785" y="2211621"/>
              <a:ext cx="1179913" cy="1179913"/>
              <a:chOff x="0" y="0"/>
              <a:chExt cx="1179911" cy="1179911"/>
            </a:xfrm>
          </p:grpSpPr>
          <p:sp>
            <p:nvSpPr>
              <p:cNvPr id="767" name="Círculo"/>
              <p:cNvSpPr/>
              <p:nvPr/>
            </p:nvSpPr>
            <p:spPr>
              <a:xfrm>
                <a:off x="0" y="0"/>
                <a:ext cx="1179912" cy="1179912"/>
              </a:xfrm>
              <a:prstGeom prst="ellipse">
                <a:avLst/>
              </a:prstGeom>
              <a:solidFill>
                <a:srgbClr val="FF6B6B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3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68" name="Círculo"/>
              <p:cNvSpPr/>
              <p:nvPr/>
            </p:nvSpPr>
            <p:spPr>
              <a:xfrm>
                <a:off x="146712" y="146712"/>
                <a:ext cx="886485" cy="886485"/>
              </a:xfrm>
              <a:prstGeom prst="ellipse">
                <a:avLst/>
              </a:prstGeom>
              <a:solidFill>
                <a:srgbClr val="FF6B6B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3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69" name="Círculo"/>
              <p:cNvSpPr/>
              <p:nvPr/>
            </p:nvSpPr>
            <p:spPr>
              <a:xfrm>
                <a:off x="339756" y="339756"/>
                <a:ext cx="500397" cy="500397"/>
              </a:xfrm>
              <a:prstGeom prst="ellipse">
                <a:avLst/>
              </a:prstGeom>
              <a:solidFill>
                <a:srgbClr val="FF6B6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3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773" name="Grupo"/>
            <p:cNvGrpSpPr/>
            <p:nvPr/>
          </p:nvGrpSpPr>
          <p:grpSpPr>
            <a:xfrm>
              <a:off x="-1" y="-1"/>
              <a:ext cx="4567482" cy="2664036"/>
              <a:chOff x="0" y="0"/>
              <a:chExt cx="4567480" cy="2664034"/>
            </a:xfrm>
          </p:grpSpPr>
          <p:sp>
            <p:nvSpPr>
              <p:cNvPr id="771" name="Forma"/>
              <p:cNvSpPr/>
              <p:nvPr/>
            </p:nvSpPr>
            <p:spPr>
              <a:xfrm>
                <a:off x="-1" y="-1"/>
                <a:ext cx="4567482" cy="26640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6808"/>
                    </a:lnTo>
                    <a:lnTo>
                      <a:pt x="11835" y="16808"/>
                    </a:lnTo>
                    <a:lnTo>
                      <a:pt x="11835" y="18908"/>
                    </a:lnTo>
                    <a:lnTo>
                      <a:pt x="12689" y="18908"/>
                    </a:lnTo>
                    <a:lnTo>
                      <a:pt x="10800" y="21600"/>
                    </a:lnTo>
                    <a:lnTo>
                      <a:pt x="8911" y="18908"/>
                    </a:lnTo>
                    <a:lnTo>
                      <a:pt x="9765" y="18908"/>
                    </a:lnTo>
                    <a:lnTo>
                      <a:pt x="9765" y="16808"/>
                    </a:lnTo>
                    <a:lnTo>
                      <a:pt x="0" y="16808"/>
                    </a:lnTo>
                    <a:close/>
                  </a:path>
                </a:pathLst>
              </a:custGeom>
              <a:solidFill>
                <a:srgbClr val="FF6B6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lnSpc>
                    <a:spcPct val="90000"/>
                  </a:lnSpc>
                  <a:spcBef>
                    <a:spcPts val="800"/>
                  </a:spcBef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72" name="100…"/>
              <p:cNvSpPr txBox="1"/>
              <p:nvPr/>
            </p:nvSpPr>
            <p:spPr>
              <a:xfrm>
                <a:off x="-1" y="470115"/>
                <a:ext cx="4567482" cy="1132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1828800">
                  <a:lnSpc>
                    <a:spcPct val="90000"/>
                  </a:lnSpc>
                  <a:defRPr sz="4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100</a:t>
                </a:r>
              </a:p>
              <a:p>
                <a:pPr defTabSz="1828800">
                  <a:lnSpc>
                    <a:spcPct val="90000"/>
                  </a:lnSpc>
                  <a:spcBef>
                    <a:spcPts val="800"/>
                  </a:spcBef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Virtual Users</a:t>
                </a:r>
              </a:p>
            </p:txBody>
          </p:sp>
        </p:grpSp>
      </p:grpSp>
      <p:sp>
        <p:nvSpPr>
          <p:cNvPr id="775" name="Linha"/>
          <p:cNvSpPr/>
          <p:nvPr/>
        </p:nvSpPr>
        <p:spPr>
          <a:xfrm flipV="1">
            <a:off x="5846490" y="8399678"/>
            <a:ext cx="3451728" cy="2732145"/>
          </a:xfrm>
          <a:prstGeom prst="line">
            <a:avLst/>
          </a:prstGeom>
          <a:ln w="1270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776" name="Retângulo Arredondado"/>
          <p:cNvSpPr/>
          <p:nvPr/>
        </p:nvSpPr>
        <p:spPr>
          <a:xfrm>
            <a:off x="1952840" y="11077135"/>
            <a:ext cx="5366808" cy="1771766"/>
          </a:xfrm>
          <a:prstGeom prst="roundRect">
            <a:avLst>
              <a:gd name="adj" fmla="val 12549"/>
            </a:avLst>
          </a:prstGeom>
          <a:solidFill>
            <a:srgbClr val="ED7470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7" name="Erros 502 a partir de…"/>
          <p:cNvSpPr txBox="1"/>
          <p:nvPr/>
        </p:nvSpPr>
        <p:spPr>
          <a:xfrm>
            <a:off x="2017962" y="11179171"/>
            <a:ext cx="5236564" cy="15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defTabSz="1828800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Erros 502 a partir de</a:t>
            </a:r>
          </a:p>
          <a:p>
            <a:pPr defTabSz="1828800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27 Virtual user</a:t>
            </a:r>
          </a:p>
        </p:txBody>
      </p:sp>
      <p:sp>
        <p:nvSpPr>
          <p:cNvPr id="778" name="Retângulo Arredondado"/>
          <p:cNvSpPr/>
          <p:nvPr/>
        </p:nvSpPr>
        <p:spPr>
          <a:xfrm>
            <a:off x="9541157" y="11077135"/>
            <a:ext cx="5366808" cy="1771766"/>
          </a:xfrm>
          <a:prstGeom prst="roundRect">
            <a:avLst>
              <a:gd name="adj" fmla="val 12549"/>
            </a:avLst>
          </a:prstGeom>
          <a:solidFill>
            <a:srgbClr val="65C949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9" name="Média 2,56 Requests por segundos"/>
          <p:cNvSpPr txBox="1"/>
          <p:nvPr/>
        </p:nvSpPr>
        <p:spPr>
          <a:xfrm>
            <a:off x="9606278" y="11179171"/>
            <a:ext cx="5236565" cy="15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defTabSz="1828800"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Média 2,56 Requests por segundos</a:t>
            </a:r>
          </a:p>
        </p:txBody>
      </p:sp>
      <p:sp>
        <p:nvSpPr>
          <p:cNvPr id="780" name="Retângulo Arredondado"/>
          <p:cNvSpPr/>
          <p:nvPr/>
        </p:nvSpPr>
        <p:spPr>
          <a:xfrm>
            <a:off x="17064352" y="11077135"/>
            <a:ext cx="5366808" cy="1771766"/>
          </a:xfrm>
          <a:prstGeom prst="roundRect">
            <a:avLst>
              <a:gd name="adj" fmla="val 12549"/>
            </a:avLst>
          </a:prstGeom>
          <a:solidFill>
            <a:srgbClr val="599AF6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1" name="Carga máxima de 100 Virtual Users"/>
          <p:cNvSpPr txBox="1"/>
          <p:nvPr/>
        </p:nvSpPr>
        <p:spPr>
          <a:xfrm>
            <a:off x="17129473" y="11179171"/>
            <a:ext cx="5236565" cy="15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defTabSz="1828800"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Carga máxima de 100 Virtual Users</a:t>
            </a:r>
          </a:p>
        </p:txBody>
      </p:sp>
      <p:sp>
        <p:nvSpPr>
          <p:cNvPr id="782" name="Carga"/>
          <p:cNvSpPr txBox="1"/>
          <p:nvPr>
            <p:ph type="title"/>
          </p:nvPr>
        </p:nvSpPr>
        <p:spPr>
          <a:xfrm>
            <a:off x="1319212" y="566783"/>
            <a:ext cx="21031201" cy="1246829"/>
          </a:xfrm>
          <a:prstGeom prst="rect">
            <a:avLst/>
          </a:prstGeom>
        </p:spPr>
        <p:txBody>
          <a:bodyPr/>
          <a:lstStyle>
            <a:lvl1pPr algn="r" defTabSz="1572768">
              <a:defRPr sz="6880">
                <a:solidFill>
                  <a:srgbClr val="212121"/>
                </a:solidFill>
              </a:defRPr>
            </a:lvl1pPr>
          </a:lstStyle>
          <a:p>
            <a:pPr/>
            <a:r>
              <a:t>Carga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Captura de Tela 2018-02-10 às 19.34.15.png" descr="Captura de Tela 2018-02-10 às 19.34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3731" y="1229970"/>
            <a:ext cx="18396538" cy="94889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2" name="Grupo"/>
          <p:cNvGrpSpPr/>
          <p:nvPr/>
        </p:nvGrpSpPr>
        <p:grpSpPr>
          <a:xfrm>
            <a:off x="9551072" y="828500"/>
            <a:ext cx="4567481" cy="3391535"/>
            <a:chOff x="0" y="0"/>
            <a:chExt cx="4567480" cy="3391534"/>
          </a:xfrm>
        </p:grpSpPr>
        <p:grpSp>
          <p:nvGrpSpPr>
            <p:cNvPr id="788" name="Grupo"/>
            <p:cNvGrpSpPr/>
            <p:nvPr/>
          </p:nvGrpSpPr>
          <p:grpSpPr>
            <a:xfrm>
              <a:off x="1693785" y="2211621"/>
              <a:ext cx="1179913" cy="1179913"/>
              <a:chOff x="0" y="0"/>
              <a:chExt cx="1179911" cy="1179911"/>
            </a:xfrm>
          </p:grpSpPr>
          <p:sp>
            <p:nvSpPr>
              <p:cNvPr id="785" name="Círculo"/>
              <p:cNvSpPr/>
              <p:nvPr/>
            </p:nvSpPr>
            <p:spPr>
              <a:xfrm>
                <a:off x="0" y="0"/>
                <a:ext cx="1179912" cy="1179912"/>
              </a:xfrm>
              <a:prstGeom prst="ellipse">
                <a:avLst/>
              </a:prstGeom>
              <a:solidFill>
                <a:srgbClr val="FF6B6B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3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86" name="Círculo"/>
              <p:cNvSpPr/>
              <p:nvPr/>
            </p:nvSpPr>
            <p:spPr>
              <a:xfrm>
                <a:off x="146712" y="146712"/>
                <a:ext cx="886485" cy="886485"/>
              </a:xfrm>
              <a:prstGeom prst="ellipse">
                <a:avLst/>
              </a:prstGeom>
              <a:solidFill>
                <a:srgbClr val="FF6B6B">
                  <a:alpha val="3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3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87" name="Círculo"/>
              <p:cNvSpPr/>
              <p:nvPr/>
            </p:nvSpPr>
            <p:spPr>
              <a:xfrm>
                <a:off x="339756" y="339756"/>
                <a:ext cx="500397" cy="500397"/>
              </a:xfrm>
              <a:prstGeom prst="ellipse">
                <a:avLst/>
              </a:prstGeom>
              <a:solidFill>
                <a:srgbClr val="FF6B6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3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791" name="Grupo"/>
            <p:cNvGrpSpPr/>
            <p:nvPr/>
          </p:nvGrpSpPr>
          <p:grpSpPr>
            <a:xfrm>
              <a:off x="-1" y="-1"/>
              <a:ext cx="4567482" cy="2664036"/>
              <a:chOff x="0" y="0"/>
              <a:chExt cx="4567480" cy="2664034"/>
            </a:xfrm>
          </p:grpSpPr>
          <p:sp>
            <p:nvSpPr>
              <p:cNvPr id="789" name="Forma"/>
              <p:cNvSpPr/>
              <p:nvPr/>
            </p:nvSpPr>
            <p:spPr>
              <a:xfrm>
                <a:off x="-1" y="-1"/>
                <a:ext cx="4567482" cy="26640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6808"/>
                    </a:lnTo>
                    <a:lnTo>
                      <a:pt x="11835" y="16808"/>
                    </a:lnTo>
                    <a:lnTo>
                      <a:pt x="11835" y="18908"/>
                    </a:lnTo>
                    <a:lnTo>
                      <a:pt x="12689" y="18908"/>
                    </a:lnTo>
                    <a:lnTo>
                      <a:pt x="10800" y="21600"/>
                    </a:lnTo>
                    <a:lnTo>
                      <a:pt x="8911" y="18908"/>
                    </a:lnTo>
                    <a:lnTo>
                      <a:pt x="9765" y="18908"/>
                    </a:lnTo>
                    <a:lnTo>
                      <a:pt x="9765" y="16808"/>
                    </a:lnTo>
                    <a:lnTo>
                      <a:pt x="0" y="16808"/>
                    </a:lnTo>
                    <a:close/>
                  </a:path>
                </a:pathLst>
              </a:custGeom>
              <a:solidFill>
                <a:srgbClr val="FF6B6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lnSpc>
                    <a:spcPct val="90000"/>
                  </a:lnSpc>
                  <a:spcBef>
                    <a:spcPts val="800"/>
                  </a:spcBef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90" name="100…"/>
              <p:cNvSpPr txBox="1"/>
              <p:nvPr/>
            </p:nvSpPr>
            <p:spPr>
              <a:xfrm>
                <a:off x="-1" y="470115"/>
                <a:ext cx="4567482" cy="1132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1828800">
                  <a:lnSpc>
                    <a:spcPct val="90000"/>
                  </a:lnSpc>
                  <a:defRPr sz="4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100</a:t>
                </a:r>
              </a:p>
              <a:p>
                <a:pPr defTabSz="1828800">
                  <a:lnSpc>
                    <a:spcPct val="90000"/>
                  </a:lnSpc>
                  <a:spcBef>
                    <a:spcPts val="800"/>
                  </a:spcBef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Virtual Users</a:t>
                </a:r>
              </a:p>
            </p:txBody>
          </p:sp>
        </p:grpSp>
      </p:grpSp>
      <p:sp>
        <p:nvSpPr>
          <p:cNvPr id="793" name="Retângulo Arredondado"/>
          <p:cNvSpPr/>
          <p:nvPr/>
        </p:nvSpPr>
        <p:spPr>
          <a:xfrm>
            <a:off x="9151408" y="10910447"/>
            <a:ext cx="5366809" cy="1771766"/>
          </a:xfrm>
          <a:prstGeom prst="roundRect">
            <a:avLst>
              <a:gd name="adj" fmla="val 12549"/>
            </a:avLst>
          </a:prstGeom>
          <a:solidFill>
            <a:srgbClr val="F1AD3E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4" name="Response time médio de 16.67 segundos"/>
          <p:cNvSpPr txBox="1"/>
          <p:nvPr/>
        </p:nvSpPr>
        <p:spPr>
          <a:xfrm>
            <a:off x="9216530" y="11012484"/>
            <a:ext cx="5236565" cy="15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defTabSz="1828800"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Response time médio de 16.67 segundos</a:t>
            </a:r>
          </a:p>
        </p:txBody>
      </p:sp>
      <p:sp>
        <p:nvSpPr>
          <p:cNvPr id="795" name="Retângulo Arredondado"/>
          <p:cNvSpPr/>
          <p:nvPr/>
        </p:nvSpPr>
        <p:spPr>
          <a:xfrm>
            <a:off x="16140377" y="10910447"/>
            <a:ext cx="5366808" cy="1771766"/>
          </a:xfrm>
          <a:prstGeom prst="roundRect">
            <a:avLst>
              <a:gd name="adj" fmla="val 12549"/>
            </a:avLst>
          </a:prstGeom>
          <a:solidFill>
            <a:srgbClr val="599AF6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6" name="Carga máxima de 100 Virtual Users"/>
          <p:cNvSpPr txBox="1"/>
          <p:nvPr/>
        </p:nvSpPr>
        <p:spPr>
          <a:xfrm>
            <a:off x="16205499" y="11012484"/>
            <a:ext cx="5236564" cy="15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defTabSz="1828800"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Carga máxima de 100 Virtual Users</a:t>
            </a:r>
          </a:p>
        </p:txBody>
      </p:sp>
      <p:sp>
        <p:nvSpPr>
          <p:cNvPr id="797" name="Response Time"/>
          <p:cNvSpPr txBox="1"/>
          <p:nvPr>
            <p:ph type="title"/>
          </p:nvPr>
        </p:nvSpPr>
        <p:spPr>
          <a:xfrm>
            <a:off x="1319212" y="566783"/>
            <a:ext cx="21031201" cy="1246829"/>
          </a:xfrm>
          <a:prstGeom prst="rect">
            <a:avLst/>
          </a:prstGeom>
        </p:spPr>
        <p:txBody>
          <a:bodyPr/>
          <a:lstStyle>
            <a:lvl1pPr algn="r" defTabSz="1572768">
              <a:defRPr sz="6880">
                <a:solidFill>
                  <a:srgbClr val="212121"/>
                </a:solidFill>
              </a:defRPr>
            </a:lvl1pPr>
          </a:lstStyle>
          <a:p>
            <a:pPr/>
            <a:r>
              <a:t>Response Time</a:t>
            </a:r>
          </a:p>
        </p:txBody>
      </p:sp>
      <p:sp>
        <p:nvSpPr>
          <p:cNvPr id="798" name="Retângulo Arredondado"/>
          <p:cNvSpPr/>
          <p:nvPr/>
        </p:nvSpPr>
        <p:spPr>
          <a:xfrm>
            <a:off x="1805252" y="10910447"/>
            <a:ext cx="5366809" cy="1771766"/>
          </a:xfrm>
          <a:prstGeom prst="roundRect">
            <a:avLst>
              <a:gd name="adj" fmla="val 12549"/>
            </a:avLst>
          </a:prstGeom>
          <a:solidFill>
            <a:srgbClr val="ED7470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9" name="Response time máximo de 60 segundos :("/>
          <p:cNvSpPr txBox="1"/>
          <p:nvPr/>
        </p:nvSpPr>
        <p:spPr>
          <a:xfrm>
            <a:off x="1870374" y="11012484"/>
            <a:ext cx="5236565" cy="15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defTabSz="1828800"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Response time máximo de 60 segundos :(</a:t>
            </a:r>
          </a:p>
        </p:txBody>
      </p:sp>
      <p:sp>
        <p:nvSpPr>
          <p:cNvPr id="800" name="Linha"/>
          <p:cNvSpPr/>
          <p:nvPr/>
        </p:nvSpPr>
        <p:spPr>
          <a:xfrm flipV="1">
            <a:off x="6850062" y="4014887"/>
            <a:ext cx="6337598" cy="7034113"/>
          </a:xfrm>
          <a:prstGeom prst="line">
            <a:avLst/>
          </a:prstGeom>
          <a:ln w="127000">
            <a:solidFill>
              <a:srgbClr val="ED747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Linha"/>
          <p:cNvSpPr/>
          <p:nvPr/>
        </p:nvSpPr>
        <p:spPr>
          <a:xfrm>
            <a:off x="3853179" y="6079992"/>
            <a:ext cx="7112000" cy="1"/>
          </a:xfrm>
          <a:prstGeom prst="line">
            <a:avLst/>
          </a:prstGeom>
          <a:ln w="76200">
            <a:solidFill>
              <a:srgbClr val="FFFFFF">
                <a:alpha val="10000"/>
              </a:srgbClr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3" name="Forma"/>
          <p:cNvSpPr/>
          <p:nvPr/>
        </p:nvSpPr>
        <p:spPr>
          <a:xfrm>
            <a:off x="1936956" y="5104550"/>
            <a:ext cx="1700669" cy="195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57" y="0"/>
                </a:moveTo>
                <a:lnTo>
                  <a:pt x="21600" y="5459"/>
                </a:lnTo>
                <a:lnTo>
                  <a:pt x="21600" y="16150"/>
                </a:lnTo>
                <a:lnTo>
                  <a:pt x="10919" y="21600"/>
                </a:lnTo>
                <a:lnTo>
                  <a:pt x="0" y="16150"/>
                </a:lnTo>
                <a:lnTo>
                  <a:pt x="0" y="5459"/>
                </a:lnTo>
                <a:close/>
              </a:path>
            </a:pathLst>
          </a:custGeom>
          <a:solidFill>
            <a:srgbClr val="222222"/>
          </a:solidFill>
          <a:ln w="12700">
            <a:solidFill>
              <a:srgbClr val="FFFFFF"/>
            </a:solidFill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4" name="Linha"/>
          <p:cNvSpPr/>
          <p:nvPr/>
        </p:nvSpPr>
        <p:spPr>
          <a:xfrm>
            <a:off x="3853180" y="6079992"/>
            <a:ext cx="5357899" cy="1"/>
          </a:xfrm>
          <a:prstGeom prst="line">
            <a:avLst/>
          </a:prstGeom>
          <a:ln w="76200">
            <a:solidFill>
              <a:srgbClr val="FFFFFF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5" name="Bad Gateway"/>
          <p:cNvSpPr txBox="1"/>
          <p:nvPr/>
        </p:nvSpPr>
        <p:spPr>
          <a:xfrm>
            <a:off x="3678263" y="5415080"/>
            <a:ext cx="5782789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90000"/>
              </a:lnSpc>
              <a:defRPr b="1" sz="32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Bad Gateway</a:t>
            </a:r>
          </a:p>
        </p:txBody>
      </p:sp>
      <p:sp>
        <p:nvSpPr>
          <p:cNvPr id="806" name="718x"/>
          <p:cNvSpPr txBox="1"/>
          <p:nvPr/>
        </p:nvSpPr>
        <p:spPr>
          <a:xfrm>
            <a:off x="8691189" y="5415080"/>
            <a:ext cx="2441287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90000"/>
              </a:lnSpc>
              <a:defRPr b="1" sz="3200">
                <a:solidFill>
                  <a:srgbClr val="FF7E7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718x</a:t>
            </a:r>
          </a:p>
        </p:txBody>
      </p:sp>
      <p:sp>
        <p:nvSpPr>
          <p:cNvPr id="807" name="/rewards/categories"/>
          <p:cNvSpPr txBox="1"/>
          <p:nvPr/>
        </p:nvSpPr>
        <p:spPr>
          <a:xfrm>
            <a:off x="3791970" y="6144814"/>
            <a:ext cx="5480318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/rewards/categories</a:t>
            </a:r>
          </a:p>
        </p:txBody>
      </p:sp>
      <p:sp>
        <p:nvSpPr>
          <p:cNvPr id="808" name="Principais Erros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/>
          <a:lstStyle>
            <a:lvl1pPr defTabSz="1572768">
              <a:defRPr sz="6880"/>
            </a:lvl1pPr>
          </a:lstStyle>
          <a:p>
            <a:pPr/>
            <a:r>
              <a:t>Principais Erros</a:t>
            </a:r>
          </a:p>
        </p:txBody>
      </p:sp>
      <p:sp>
        <p:nvSpPr>
          <p:cNvPr id="809" name="359x"/>
          <p:cNvSpPr txBox="1"/>
          <p:nvPr/>
        </p:nvSpPr>
        <p:spPr>
          <a:xfrm>
            <a:off x="10149907" y="6144814"/>
            <a:ext cx="961500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359x</a:t>
            </a:r>
          </a:p>
        </p:txBody>
      </p:sp>
      <p:sp>
        <p:nvSpPr>
          <p:cNvPr id="810" name="/rewards/products"/>
          <p:cNvSpPr txBox="1"/>
          <p:nvPr/>
        </p:nvSpPr>
        <p:spPr>
          <a:xfrm>
            <a:off x="3749461" y="6809228"/>
            <a:ext cx="5480318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/rewards/products</a:t>
            </a:r>
          </a:p>
        </p:txBody>
      </p:sp>
      <p:sp>
        <p:nvSpPr>
          <p:cNvPr id="811" name="315x"/>
          <p:cNvSpPr txBox="1"/>
          <p:nvPr/>
        </p:nvSpPr>
        <p:spPr>
          <a:xfrm>
            <a:off x="10107398" y="6809228"/>
            <a:ext cx="961500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315x</a:t>
            </a:r>
          </a:p>
        </p:txBody>
      </p:sp>
      <p:sp>
        <p:nvSpPr>
          <p:cNvPr id="812" name="/rewards/products/cellphoneMinutes"/>
          <p:cNvSpPr txBox="1"/>
          <p:nvPr/>
        </p:nvSpPr>
        <p:spPr>
          <a:xfrm>
            <a:off x="3749461" y="7473643"/>
            <a:ext cx="5480318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 /rewards/products/cellphoneMinutes</a:t>
            </a:r>
          </a:p>
        </p:txBody>
      </p:sp>
      <p:sp>
        <p:nvSpPr>
          <p:cNvPr id="813" name="26x"/>
          <p:cNvSpPr txBox="1"/>
          <p:nvPr/>
        </p:nvSpPr>
        <p:spPr>
          <a:xfrm>
            <a:off x="10107398" y="7473643"/>
            <a:ext cx="961500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26x</a:t>
            </a:r>
          </a:p>
        </p:txBody>
      </p:sp>
      <p:sp>
        <p:nvSpPr>
          <p:cNvPr id="814" name="/redemptions/redemptions"/>
          <p:cNvSpPr txBox="1"/>
          <p:nvPr/>
        </p:nvSpPr>
        <p:spPr>
          <a:xfrm>
            <a:off x="3749461" y="8138056"/>
            <a:ext cx="5480318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/redemptions/redemptions</a:t>
            </a:r>
          </a:p>
        </p:txBody>
      </p:sp>
      <p:sp>
        <p:nvSpPr>
          <p:cNvPr id="815" name="18x"/>
          <p:cNvSpPr txBox="1"/>
          <p:nvPr/>
        </p:nvSpPr>
        <p:spPr>
          <a:xfrm>
            <a:off x="10107398" y="8138056"/>
            <a:ext cx="961500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18x</a:t>
            </a:r>
          </a:p>
        </p:txBody>
      </p:sp>
      <p:sp>
        <p:nvSpPr>
          <p:cNvPr id="816" name="Linha"/>
          <p:cNvSpPr/>
          <p:nvPr/>
        </p:nvSpPr>
        <p:spPr>
          <a:xfrm>
            <a:off x="14425928" y="6008555"/>
            <a:ext cx="7112000" cy="1"/>
          </a:xfrm>
          <a:prstGeom prst="line">
            <a:avLst/>
          </a:prstGeom>
          <a:ln w="76200">
            <a:solidFill>
              <a:srgbClr val="FFFFFF">
                <a:alpha val="10000"/>
              </a:srgbClr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7" name="Forma"/>
          <p:cNvSpPr/>
          <p:nvPr/>
        </p:nvSpPr>
        <p:spPr>
          <a:xfrm>
            <a:off x="12509705" y="5033113"/>
            <a:ext cx="1700669" cy="195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57" y="0"/>
                </a:moveTo>
                <a:lnTo>
                  <a:pt x="21600" y="5459"/>
                </a:lnTo>
                <a:lnTo>
                  <a:pt x="21600" y="16150"/>
                </a:lnTo>
                <a:lnTo>
                  <a:pt x="10919" y="21600"/>
                </a:lnTo>
                <a:lnTo>
                  <a:pt x="0" y="16150"/>
                </a:lnTo>
                <a:lnTo>
                  <a:pt x="0" y="5459"/>
                </a:lnTo>
                <a:close/>
              </a:path>
            </a:pathLst>
          </a:custGeom>
          <a:solidFill>
            <a:srgbClr val="222222"/>
          </a:solidFill>
          <a:ln w="12700">
            <a:solidFill>
              <a:srgbClr val="FFFFFF"/>
            </a:solidFill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8" name="Linha"/>
          <p:cNvSpPr/>
          <p:nvPr/>
        </p:nvSpPr>
        <p:spPr>
          <a:xfrm>
            <a:off x="14425930" y="6008555"/>
            <a:ext cx="5357899" cy="1"/>
          </a:xfrm>
          <a:prstGeom prst="line">
            <a:avLst/>
          </a:prstGeom>
          <a:ln w="76200">
            <a:solidFill>
              <a:srgbClr val="FFFFFF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9" name="Internal Error"/>
          <p:cNvSpPr txBox="1"/>
          <p:nvPr/>
        </p:nvSpPr>
        <p:spPr>
          <a:xfrm>
            <a:off x="14251013" y="5343643"/>
            <a:ext cx="5782789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90000"/>
              </a:lnSpc>
              <a:defRPr b="1" sz="32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Internal Error</a:t>
            </a:r>
          </a:p>
        </p:txBody>
      </p:sp>
      <p:sp>
        <p:nvSpPr>
          <p:cNvPr id="820" name="30x"/>
          <p:cNvSpPr txBox="1"/>
          <p:nvPr/>
        </p:nvSpPr>
        <p:spPr>
          <a:xfrm>
            <a:off x="19263938" y="5343643"/>
            <a:ext cx="2441287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90000"/>
              </a:lnSpc>
              <a:defRPr b="1" sz="3200">
                <a:solidFill>
                  <a:srgbClr val="FF7E7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30x</a:t>
            </a:r>
          </a:p>
        </p:txBody>
      </p:sp>
      <p:sp>
        <p:nvSpPr>
          <p:cNvPr id="821" name="/redemptions/redemptions"/>
          <p:cNvSpPr txBox="1"/>
          <p:nvPr/>
        </p:nvSpPr>
        <p:spPr>
          <a:xfrm>
            <a:off x="14251013" y="6144814"/>
            <a:ext cx="5480319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/redemptions/redemptions</a:t>
            </a:r>
          </a:p>
        </p:txBody>
      </p:sp>
      <p:sp>
        <p:nvSpPr>
          <p:cNvPr id="822" name="30x"/>
          <p:cNvSpPr txBox="1"/>
          <p:nvPr/>
        </p:nvSpPr>
        <p:spPr>
          <a:xfrm>
            <a:off x="20608951" y="6144814"/>
            <a:ext cx="961500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20000"/>
              </a:lnSpc>
              <a:defRPr sz="2400">
                <a:solidFill>
                  <a:srgbClr val="FFFFFF">
                    <a:alpha val="6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30x</a:t>
            </a:r>
          </a:p>
        </p:txBody>
      </p:sp>
      <p:sp>
        <p:nvSpPr>
          <p:cNvPr id="823" name="502"/>
          <p:cNvSpPr txBox="1"/>
          <p:nvPr/>
        </p:nvSpPr>
        <p:spPr>
          <a:xfrm>
            <a:off x="2200550" y="5648192"/>
            <a:ext cx="11734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502</a:t>
            </a:r>
          </a:p>
        </p:txBody>
      </p:sp>
      <p:sp>
        <p:nvSpPr>
          <p:cNvPr id="824" name="500"/>
          <p:cNvSpPr txBox="1"/>
          <p:nvPr/>
        </p:nvSpPr>
        <p:spPr>
          <a:xfrm>
            <a:off x="12773300" y="5576755"/>
            <a:ext cx="11734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rupo"/>
          <p:cNvGrpSpPr/>
          <p:nvPr/>
        </p:nvGrpSpPr>
        <p:grpSpPr>
          <a:xfrm>
            <a:off x="12943024" y="1693286"/>
            <a:ext cx="14554529" cy="15532139"/>
            <a:chOff x="0" y="0"/>
            <a:chExt cx="14554527" cy="15532137"/>
          </a:xfrm>
        </p:grpSpPr>
        <p:sp>
          <p:nvSpPr>
            <p:cNvPr id="826" name="Triângulo"/>
            <p:cNvSpPr/>
            <p:nvPr/>
          </p:nvSpPr>
          <p:spPr>
            <a:xfrm rot="1648226">
              <a:off x="2429176" y="9321425"/>
              <a:ext cx="5938505" cy="413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8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7" name="Triângulo"/>
            <p:cNvSpPr/>
            <p:nvPr/>
          </p:nvSpPr>
          <p:spPr>
            <a:xfrm rot="1648226">
              <a:off x="5118151" y="10477531"/>
              <a:ext cx="5007878" cy="413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4961"/>
                  </a:lnTo>
                  <a:lnTo>
                    <a:pt x="12797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8" name="Triângulo"/>
            <p:cNvSpPr/>
            <p:nvPr/>
          </p:nvSpPr>
          <p:spPr>
            <a:xfrm rot="1648226">
              <a:off x="670568" y="8166382"/>
              <a:ext cx="5012486" cy="413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4961"/>
                  </a:lnTo>
                  <a:lnTo>
                    <a:pt x="8795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9" name="Triângulo"/>
            <p:cNvSpPr/>
            <p:nvPr/>
          </p:nvSpPr>
          <p:spPr>
            <a:xfrm rot="1648226">
              <a:off x="9823073" y="6550548"/>
              <a:ext cx="2040930" cy="6026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18198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0" name="Triângulo"/>
            <p:cNvSpPr/>
            <p:nvPr/>
          </p:nvSpPr>
          <p:spPr>
            <a:xfrm rot="1648226">
              <a:off x="2743328" y="2869710"/>
              <a:ext cx="2040930" cy="6026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" y="0"/>
                  </a:lnTo>
                  <a:lnTo>
                    <a:pt x="21600" y="18198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1" name="Triângulo"/>
            <p:cNvSpPr/>
            <p:nvPr/>
          </p:nvSpPr>
          <p:spPr>
            <a:xfrm rot="1648226">
              <a:off x="4603251" y="4559307"/>
              <a:ext cx="5938505" cy="5293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524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2" name="Triângulo"/>
            <p:cNvSpPr/>
            <p:nvPr/>
          </p:nvSpPr>
          <p:spPr>
            <a:xfrm rot="1648226">
              <a:off x="7218320" y="5697349"/>
              <a:ext cx="5086199" cy="5293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33" y="21600"/>
                  </a:moveTo>
                  <a:lnTo>
                    <a:pt x="21600" y="884"/>
                  </a:lnTo>
                  <a:lnTo>
                    <a:pt x="0" y="0"/>
                  </a:lnTo>
                  <a:lnTo>
                    <a:pt x="12933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3" name="Triângulo"/>
            <p:cNvSpPr/>
            <p:nvPr/>
          </p:nvSpPr>
          <p:spPr>
            <a:xfrm rot="1648226">
              <a:off x="2849058" y="3386200"/>
              <a:ext cx="4934166" cy="5293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4" y="21600"/>
                  </a:moveTo>
                  <a:lnTo>
                    <a:pt x="0" y="884"/>
                  </a:lnTo>
                  <a:lnTo>
                    <a:pt x="21600" y="0"/>
                  </a:lnTo>
                  <a:lnTo>
                    <a:pt x="8934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4" name="Triângulo"/>
            <p:cNvSpPr/>
            <p:nvPr/>
          </p:nvSpPr>
          <p:spPr>
            <a:xfrm rot="1648226">
              <a:off x="4682039" y="964025"/>
              <a:ext cx="4934165" cy="308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085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21600" y="20085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5" name="Triângulo"/>
            <p:cNvSpPr/>
            <p:nvPr/>
          </p:nvSpPr>
          <p:spPr>
            <a:xfrm rot="1648226">
              <a:off x="9048632" y="3272271"/>
              <a:ext cx="5076985" cy="310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995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19995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37" name="Insatisfatório"/>
          <p:cNvSpPr txBox="1"/>
          <p:nvPr/>
        </p:nvSpPr>
        <p:spPr>
          <a:xfrm>
            <a:off x="-4918516" y="1735114"/>
            <a:ext cx="35492768" cy="170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90000"/>
              </a:lnSpc>
              <a:defRPr b="1" sz="10000">
                <a:solidFill>
                  <a:srgbClr val="FF6B6B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Insatisfatório</a:t>
            </a:r>
          </a:p>
        </p:txBody>
      </p:sp>
      <p:sp>
        <p:nvSpPr>
          <p:cNvPr id="838" name="Resultado do Teste"/>
          <p:cNvSpPr txBox="1"/>
          <p:nvPr/>
        </p:nvSpPr>
        <p:spPr>
          <a:xfrm>
            <a:off x="37023" y="890308"/>
            <a:ext cx="2188107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90000"/>
              </a:lnSpc>
              <a:defRPr b="1" sz="72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Resultado do Teste</a:t>
            </a:r>
          </a:p>
        </p:txBody>
      </p:sp>
      <p:grpSp>
        <p:nvGrpSpPr>
          <p:cNvPr id="849" name="Grupo"/>
          <p:cNvGrpSpPr/>
          <p:nvPr/>
        </p:nvGrpSpPr>
        <p:grpSpPr>
          <a:xfrm>
            <a:off x="-316977" y="-2231372"/>
            <a:ext cx="6622106" cy="7413922"/>
            <a:chOff x="0" y="0"/>
            <a:chExt cx="6622105" cy="7413921"/>
          </a:xfrm>
        </p:grpSpPr>
        <p:sp>
          <p:nvSpPr>
            <p:cNvPr id="839" name="Triângulo"/>
            <p:cNvSpPr/>
            <p:nvPr/>
          </p:nvSpPr>
          <p:spPr>
            <a:xfrm rot="20639238">
              <a:off x="2373798" y="4650659"/>
              <a:ext cx="3019573" cy="210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8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0" name="Triângulo"/>
            <p:cNvSpPr/>
            <p:nvPr/>
          </p:nvSpPr>
          <p:spPr>
            <a:xfrm rot="20639238">
              <a:off x="3835311" y="4299127"/>
              <a:ext cx="2546374" cy="210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4961"/>
                  </a:lnTo>
                  <a:lnTo>
                    <a:pt x="12797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1" name="Triângulo"/>
            <p:cNvSpPr/>
            <p:nvPr/>
          </p:nvSpPr>
          <p:spPr>
            <a:xfrm rot="20639238">
              <a:off x="1385439" y="5001868"/>
              <a:ext cx="2548716" cy="210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4961"/>
                  </a:lnTo>
                  <a:lnTo>
                    <a:pt x="8795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2" name="Triângulo"/>
            <p:cNvSpPr/>
            <p:nvPr/>
          </p:nvSpPr>
          <p:spPr>
            <a:xfrm rot="20639238">
              <a:off x="4735342" y="1591023"/>
              <a:ext cx="1037759" cy="306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18198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3" name="Triângulo"/>
            <p:cNvSpPr/>
            <p:nvPr/>
          </p:nvSpPr>
          <p:spPr>
            <a:xfrm rot="20639238">
              <a:off x="835434" y="2710239"/>
              <a:ext cx="1037759" cy="306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" y="0"/>
                  </a:lnTo>
                  <a:lnTo>
                    <a:pt x="21600" y="18198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4" name="Triângulo"/>
            <p:cNvSpPr/>
            <p:nvPr/>
          </p:nvSpPr>
          <p:spPr>
            <a:xfrm rot="20639238">
              <a:off x="1712737" y="2052028"/>
              <a:ext cx="3019573" cy="269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524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5" name="Triângulo"/>
            <p:cNvSpPr/>
            <p:nvPr/>
          </p:nvSpPr>
          <p:spPr>
            <a:xfrm rot="20639238">
              <a:off x="3135199" y="1705988"/>
              <a:ext cx="2586197" cy="269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33" y="21600"/>
                  </a:moveTo>
                  <a:lnTo>
                    <a:pt x="21600" y="884"/>
                  </a:lnTo>
                  <a:lnTo>
                    <a:pt x="0" y="0"/>
                  </a:lnTo>
                  <a:lnTo>
                    <a:pt x="12933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6" name="Triângulo"/>
            <p:cNvSpPr/>
            <p:nvPr/>
          </p:nvSpPr>
          <p:spPr>
            <a:xfrm rot="20639238">
              <a:off x="725151" y="2408729"/>
              <a:ext cx="2508892" cy="269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4" y="21600"/>
                  </a:moveTo>
                  <a:lnTo>
                    <a:pt x="0" y="884"/>
                  </a:lnTo>
                  <a:lnTo>
                    <a:pt x="21600" y="0"/>
                  </a:lnTo>
                  <a:lnTo>
                    <a:pt x="8934" y="21600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7" name="Triângulo"/>
            <p:cNvSpPr/>
            <p:nvPr/>
          </p:nvSpPr>
          <p:spPr>
            <a:xfrm rot="20639238">
              <a:off x="167804" y="1027701"/>
              <a:ext cx="2508893" cy="1569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085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21600" y="20085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8" name="Triângulo"/>
            <p:cNvSpPr/>
            <p:nvPr/>
          </p:nvSpPr>
          <p:spPr>
            <a:xfrm rot="20639238">
              <a:off x="2578913" y="325470"/>
              <a:ext cx="2581512" cy="157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995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19995"/>
                  </a:lnTo>
                  <a:close/>
                </a:path>
              </a:pathLst>
            </a:custGeom>
            <a:noFill/>
            <a:ln w="25400" cap="flat">
              <a:solidFill>
                <a:srgbClr val="FFFFFF">
                  <a:alpha val="10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55" name="Grupo"/>
          <p:cNvGrpSpPr/>
          <p:nvPr/>
        </p:nvGrpSpPr>
        <p:grpSpPr>
          <a:xfrm>
            <a:off x="1379940" y="8495731"/>
            <a:ext cx="2267917" cy="4553519"/>
            <a:chOff x="0" y="0"/>
            <a:chExt cx="2267916" cy="4553518"/>
          </a:xfrm>
        </p:grpSpPr>
        <p:sp>
          <p:nvSpPr>
            <p:cNvPr id="850" name="Retângulo"/>
            <p:cNvSpPr/>
            <p:nvPr/>
          </p:nvSpPr>
          <p:spPr>
            <a:xfrm>
              <a:off x="-1" y="2532258"/>
              <a:ext cx="2267918" cy="2021261"/>
            </a:xfrm>
            <a:prstGeom prst="rect">
              <a:avLst/>
            </a:prstGeom>
            <a:solidFill>
              <a:srgbClr val="404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1" name="Forma"/>
            <p:cNvSpPr/>
            <p:nvPr/>
          </p:nvSpPr>
          <p:spPr>
            <a:xfrm>
              <a:off x="717921" y="0"/>
              <a:ext cx="820055" cy="82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6" y="21600"/>
                  </a:moveTo>
                  <a:cubicBezTo>
                    <a:pt x="17092" y="21600"/>
                    <a:pt x="21600" y="16945"/>
                    <a:pt x="21600" y="10800"/>
                  </a:cubicBezTo>
                  <a:cubicBezTo>
                    <a:pt x="21600" y="5214"/>
                    <a:pt x="17092" y="0"/>
                    <a:pt x="10706" y="0"/>
                  </a:cubicBezTo>
                  <a:cubicBezTo>
                    <a:pt x="5071" y="0"/>
                    <a:pt x="0" y="5214"/>
                    <a:pt x="0" y="10800"/>
                  </a:cubicBezTo>
                  <a:cubicBezTo>
                    <a:pt x="0" y="16945"/>
                    <a:pt x="5071" y="21600"/>
                    <a:pt x="10706" y="21600"/>
                  </a:cubicBez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2" name="Forma"/>
            <p:cNvSpPr/>
            <p:nvPr/>
          </p:nvSpPr>
          <p:spPr>
            <a:xfrm>
              <a:off x="1414818" y="2090690"/>
              <a:ext cx="420541" cy="1102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81" y="2508"/>
                  </a:moveTo>
                  <a:cubicBezTo>
                    <a:pt x="9153" y="2090"/>
                    <a:pt x="7322" y="1115"/>
                    <a:pt x="5858" y="0"/>
                  </a:cubicBezTo>
                  <a:cubicBezTo>
                    <a:pt x="2197" y="557"/>
                    <a:pt x="0" y="2090"/>
                    <a:pt x="0" y="3484"/>
                  </a:cubicBezTo>
                  <a:cubicBezTo>
                    <a:pt x="0" y="17977"/>
                    <a:pt x="0" y="17977"/>
                    <a:pt x="0" y="17977"/>
                  </a:cubicBezTo>
                  <a:cubicBezTo>
                    <a:pt x="0" y="19928"/>
                    <a:pt x="4027" y="21600"/>
                    <a:pt x="9885" y="21600"/>
                  </a:cubicBezTo>
                  <a:cubicBezTo>
                    <a:pt x="12814" y="21600"/>
                    <a:pt x="12814" y="21600"/>
                    <a:pt x="12814" y="21600"/>
                  </a:cubicBezTo>
                  <a:cubicBezTo>
                    <a:pt x="17939" y="21600"/>
                    <a:pt x="21600" y="19928"/>
                    <a:pt x="21600" y="17977"/>
                  </a:cubicBezTo>
                  <a:cubicBezTo>
                    <a:pt x="21600" y="3484"/>
                    <a:pt x="21600" y="3484"/>
                    <a:pt x="21600" y="3484"/>
                  </a:cubicBezTo>
                  <a:cubicBezTo>
                    <a:pt x="21600" y="3345"/>
                    <a:pt x="21600" y="3066"/>
                    <a:pt x="21600" y="2508"/>
                  </a:cubicBezTo>
                  <a:cubicBezTo>
                    <a:pt x="18671" y="3066"/>
                    <a:pt x="15010" y="3066"/>
                    <a:pt x="12081" y="2508"/>
                  </a:cubicBez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3" name="Forma"/>
            <p:cNvSpPr/>
            <p:nvPr/>
          </p:nvSpPr>
          <p:spPr>
            <a:xfrm>
              <a:off x="384493" y="2120730"/>
              <a:ext cx="441570" cy="107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19" y="0"/>
                  </a:moveTo>
                  <a:cubicBezTo>
                    <a:pt x="16374" y="858"/>
                    <a:pt x="14981" y="1717"/>
                    <a:pt x="12194" y="2146"/>
                  </a:cubicBezTo>
                  <a:cubicBezTo>
                    <a:pt x="8013" y="2861"/>
                    <a:pt x="3832" y="2861"/>
                    <a:pt x="697" y="2003"/>
                  </a:cubicBezTo>
                  <a:cubicBezTo>
                    <a:pt x="0" y="2146"/>
                    <a:pt x="0" y="2575"/>
                    <a:pt x="0" y="3004"/>
                  </a:cubicBezTo>
                  <a:cubicBezTo>
                    <a:pt x="0" y="17881"/>
                    <a:pt x="0" y="17881"/>
                    <a:pt x="0" y="17881"/>
                  </a:cubicBezTo>
                  <a:cubicBezTo>
                    <a:pt x="0" y="19883"/>
                    <a:pt x="3832" y="21600"/>
                    <a:pt x="9406" y="21600"/>
                  </a:cubicBezTo>
                  <a:cubicBezTo>
                    <a:pt x="12194" y="21600"/>
                    <a:pt x="12194" y="21600"/>
                    <a:pt x="12194" y="21600"/>
                  </a:cubicBezTo>
                  <a:cubicBezTo>
                    <a:pt x="17419" y="21600"/>
                    <a:pt x="21600" y="19883"/>
                    <a:pt x="21600" y="17881"/>
                  </a:cubicBezTo>
                  <a:cubicBezTo>
                    <a:pt x="21600" y="3004"/>
                    <a:pt x="21600" y="3004"/>
                    <a:pt x="21600" y="3004"/>
                  </a:cubicBezTo>
                  <a:cubicBezTo>
                    <a:pt x="21600" y="2003"/>
                    <a:pt x="20206" y="858"/>
                    <a:pt x="17419" y="0"/>
                  </a:cubicBez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4" name="Forma"/>
            <p:cNvSpPr/>
            <p:nvPr/>
          </p:nvSpPr>
          <p:spPr>
            <a:xfrm>
              <a:off x="57071" y="414534"/>
              <a:ext cx="2145874" cy="2069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fill="norm" stroke="1" extrusionOk="0">
                  <a:moveTo>
                    <a:pt x="21457" y="9278"/>
                  </a:moveTo>
                  <a:cubicBezTo>
                    <a:pt x="19533" y="4899"/>
                    <a:pt x="19533" y="4899"/>
                    <a:pt x="19533" y="4899"/>
                  </a:cubicBezTo>
                  <a:cubicBezTo>
                    <a:pt x="17822" y="1188"/>
                    <a:pt x="17822" y="1188"/>
                    <a:pt x="17822" y="1188"/>
                  </a:cubicBezTo>
                  <a:cubicBezTo>
                    <a:pt x="17608" y="520"/>
                    <a:pt x="16966" y="0"/>
                    <a:pt x="16111" y="0"/>
                  </a:cubicBezTo>
                  <a:cubicBezTo>
                    <a:pt x="16111" y="0"/>
                    <a:pt x="16111" y="0"/>
                    <a:pt x="16111" y="0"/>
                  </a:cubicBezTo>
                  <a:cubicBezTo>
                    <a:pt x="15612" y="0"/>
                    <a:pt x="15612" y="0"/>
                    <a:pt x="15612" y="0"/>
                  </a:cubicBezTo>
                  <a:cubicBezTo>
                    <a:pt x="15612" y="2821"/>
                    <a:pt x="13545" y="5196"/>
                    <a:pt x="10693" y="5196"/>
                  </a:cubicBezTo>
                  <a:cubicBezTo>
                    <a:pt x="7984" y="5196"/>
                    <a:pt x="5774" y="2821"/>
                    <a:pt x="5774" y="0"/>
                  </a:cubicBezTo>
                  <a:cubicBezTo>
                    <a:pt x="5347" y="0"/>
                    <a:pt x="5347" y="0"/>
                    <a:pt x="5347" y="0"/>
                  </a:cubicBezTo>
                  <a:cubicBezTo>
                    <a:pt x="5347" y="0"/>
                    <a:pt x="5347" y="0"/>
                    <a:pt x="5347" y="0"/>
                  </a:cubicBezTo>
                  <a:cubicBezTo>
                    <a:pt x="4705" y="0"/>
                    <a:pt x="3992" y="520"/>
                    <a:pt x="3564" y="1188"/>
                  </a:cubicBezTo>
                  <a:cubicBezTo>
                    <a:pt x="2067" y="4899"/>
                    <a:pt x="2067" y="4899"/>
                    <a:pt x="2067" y="4899"/>
                  </a:cubicBezTo>
                  <a:cubicBezTo>
                    <a:pt x="143" y="9278"/>
                    <a:pt x="143" y="9278"/>
                    <a:pt x="143" y="9278"/>
                  </a:cubicBezTo>
                  <a:cubicBezTo>
                    <a:pt x="0" y="9501"/>
                    <a:pt x="0" y="9798"/>
                    <a:pt x="0" y="9946"/>
                  </a:cubicBezTo>
                  <a:cubicBezTo>
                    <a:pt x="0" y="10169"/>
                    <a:pt x="0" y="10466"/>
                    <a:pt x="143" y="10763"/>
                  </a:cubicBezTo>
                  <a:cubicBezTo>
                    <a:pt x="3065" y="16924"/>
                    <a:pt x="3065" y="16924"/>
                    <a:pt x="3065" y="16924"/>
                  </a:cubicBezTo>
                  <a:cubicBezTo>
                    <a:pt x="3422" y="17814"/>
                    <a:pt x="4349" y="18260"/>
                    <a:pt x="5347" y="17814"/>
                  </a:cubicBezTo>
                  <a:cubicBezTo>
                    <a:pt x="6131" y="17369"/>
                    <a:pt x="6630" y="16404"/>
                    <a:pt x="6059" y="15365"/>
                  </a:cubicBezTo>
                  <a:cubicBezTo>
                    <a:pt x="3564" y="9946"/>
                    <a:pt x="3564" y="9946"/>
                    <a:pt x="3564" y="9946"/>
                  </a:cubicBezTo>
                  <a:cubicBezTo>
                    <a:pt x="4063" y="8833"/>
                    <a:pt x="4063" y="8833"/>
                    <a:pt x="4063" y="8833"/>
                  </a:cubicBezTo>
                  <a:cubicBezTo>
                    <a:pt x="5347" y="5938"/>
                    <a:pt x="5347" y="5938"/>
                    <a:pt x="5347" y="5938"/>
                  </a:cubicBezTo>
                  <a:cubicBezTo>
                    <a:pt x="5347" y="11505"/>
                    <a:pt x="5347" y="11505"/>
                    <a:pt x="5347" y="11505"/>
                  </a:cubicBezTo>
                  <a:cubicBezTo>
                    <a:pt x="6986" y="15216"/>
                    <a:pt x="6986" y="15216"/>
                    <a:pt x="6986" y="15216"/>
                  </a:cubicBezTo>
                  <a:cubicBezTo>
                    <a:pt x="7343" y="15885"/>
                    <a:pt x="7343" y="16256"/>
                    <a:pt x="7343" y="16849"/>
                  </a:cubicBezTo>
                  <a:cubicBezTo>
                    <a:pt x="8055" y="17221"/>
                    <a:pt x="8626" y="18260"/>
                    <a:pt x="8626" y="19299"/>
                  </a:cubicBezTo>
                  <a:cubicBezTo>
                    <a:pt x="8626" y="21600"/>
                    <a:pt x="8626" y="21600"/>
                    <a:pt x="8626" y="21600"/>
                  </a:cubicBezTo>
                  <a:cubicBezTo>
                    <a:pt x="8626" y="21600"/>
                    <a:pt x="8626" y="21600"/>
                    <a:pt x="8626" y="21600"/>
                  </a:cubicBezTo>
                  <a:cubicBezTo>
                    <a:pt x="12475" y="21600"/>
                    <a:pt x="12475" y="21600"/>
                    <a:pt x="12475" y="21600"/>
                  </a:cubicBezTo>
                  <a:cubicBezTo>
                    <a:pt x="12475" y="21600"/>
                    <a:pt x="12475" y="21600"/>
                    <a:pt x="12475" y="21600"/>
                  </a:cubicBezTo>
                  <a:cubicBezTo>
                    <a:pt x="12475" y="19299"/>
                    <a:pt x="12475" y="19299"/>
                    <a:pt x="12475" y="19299"/>
                  </a:cubicBezTo>
                  <a:cubicBezTo>
                    <a:pt x="12475" y="18111"/>
                    <a:pt x="13331" y="16924"/>
                    <a:pt x="14400" y="16701"/>
                  </a:cubicBezTo>
                  <a:cubicBezTo>
                    <a:pt x="14400" y="16107"/>
                    <a:pt x="14400" y="15662"/>
                    <a:pt x="14756" y="15068"/>
                  </a:cubicBezTo>
                  <a:cubicBezTo>
                    <a:pt x="16111" y="11951"/>
                    <a:pt x="16111" y="11951"/>
                    <a:pt x="16111" y="11951"/>
                  </a:cubicBezTo>
                  <a:cubicBezTo>
                    <a:pt x="16111" y="5790"/>
                    <a:pt x="16111" y="5790"/>
                    <a:pt x="16111" y="5790"/>
                  </a:cubicBezTo>
                  <a:cubicBezTo>
                    <a:pt x="17465" y="8907"/>
                    <a:pt x="17465" y="8907"/>
                    <a:pt x="17465" y="8907"/>
                  </a:cubicBezTo>
                  <a:cubicBezTo>
                    <a:pt x="17822" y="9946"/>
                    <a:pt x="17822" y="9946"/>
                    <a:pt x="17822" y="9946"/>
                  </a:cubicBezTo>
                  <a:cubicBezTo>
                    <a:pt x="15398" y="15365"/>
                    <a:pt x="15398" y="15365"/>
                    <a:pt x="15398" y="15365"/>
                  </a:cubicBezTo>
                  <a:cubicBezTo>
                    <a:pt x="15042" y="16404"/>
                    <a:pt x="15398" y="17369"/>
                    <a:pt x="16253" y="17814"/>
                  </a:cubicBezTo>
                  <a:cubicBezTo>
                    <a:pt x="17109" y="18260"/>
                    <a:pt x="18107" y="17814"/>
                    <a:pt x="18535" y="16924"/>
                  </a:cubicBezTo>
                  <a:cubicBezTo>
                    <a:pt x="21386" y="10763"/>
                    <a:pt x="21386" y="10763"/>
                    <a:pt x="21386" y="10763"/>
                  </a:cubicBezTo>
                  <a:cubicBezTo>
                    <a:pt x="21457" y="10466"/>
                    <a:pt x="21600" y="10169"/>
                    <a:pt x="21457" y="9946"/>
                  </a:cubicBezTo>
                  <a:cubicBezTo>
                    <a:pt x="21600" y="9798"/>
                    <a:pt x="21457" y="9501"/>
                    <a:pt x="21457" y="9278"/>
                  </a:cubicBez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61" name="Grupo"/>
          <p:cNvGrpSpPr/>
          <p:nvPr/>
        </p:nvGrpSpPr>
        <p:grpSpPr>
          <a:xfrm>
            <a:off x="5475319" y="5902142"/>
            <a:ext cx="7926693" cy="1768841"/>
            <a:chOff x="-698529" y="0"/>
            <a:chExt cx="7926691" cy="1768840"/>
          </a:xfrm>
        </p:grpSpPr>
        <p:grpSp>
          <p:nvGrpSpPr>
            <p:cNvPr id="858" name="Grupo"/>
            <p:cNvGrpSpPr/>
            <p:nvPr/>
          </p:nvGrpSpPr>
          <p:grpSpPr>
            <a:xfrm>
              <a:off x="-698530" y="0"/>
              <a:ext cx="3165900" cy="1768841"/>
              <a:chOff x="-698529" y="0"/>
              <a:chExt cx="3165898" cy="1768840"/>
            </a:xfrm>
          </p:grpSpPr>
          <p:sp>
            <p:nvSpPr>
              <p:cNvPr id="856" name="Círculo"/>
              <p:cNvSpPr/>
              <p:nvPr/>
            </p:nvSpPr>
            <p:spPr>
              <a:xfrm>
                <a:off x="-1" y="-1"/>
                <a:ext cx="1768842" cy="1768842"/>
              </a:xfrm>
              <a:prstGeom prst="ellipse">
                <a:avLst/>
              </a:prstGeom>
              <a:noFill/>
              <a:ln w="38100" cap="flat">
                <a:solidFill>
                  <a:srgbClr val="FF6B6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8000">
                    <a:solidFill>
                      <a:srgbClr val="FF6B6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57" name="16s"/>
              <p:cNvSpPr txBox="1"/>
              <p:nvPr/>
            </p:nvSpPr>
            <p:spPr>
              <a:xfrm>
                <a:off x="-698530" y="488179"/>
                <a:ext cx="3165900" cy="792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828800">
                  <a:defRPr sz="4000">
                    <a:solidFill>
                      <a:srgbClr val="FF6B6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16s</a:t>
                </a:r>
              </a:p>
            </p:txBody>
          </p:sp>
        </p:grpSp>
        <p:sp>
          <p:nvSpPr>
            <p:cNvPr id="859" name="Linha"/>
            <p:cNvSpPr/>
            <p:nvPr/>
          </p:nvSpPr>
          <p:spPr>
            <a:xfrm flipH="1" flipV="1">
              <a:off x="1768840" y="884420"/>
              <a:ext cx="5459323" cy="1"/>
            </a:xfrm>
            <a:prstGeom prst="line">
              <a:avLst/>
            </a:prstGeom>
            <a:noFill/>
            <a:ln w="38100" cap="flat">
              <a:solidFill>
                <a:srgbClr val="FF6B6B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0" name="Response Time…"/>
            <p:cNvSpPr txBox="1"/>
            <p:nvPr/>
          </p:nvSpPr>
          <p:spPr>
            <a:xfrm>
              <a:off x="1829800" y="121302"/>
              <a:ext cx="4545351" cy="1417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lnSpc>
                  <a:spcPct val="90000"/>
                </a:lnSpc>
                <a:spcBef>
                  <a:spcPts val="2000"/>
                </a:spcBef>
                <a:defRPr sz="4000">
                  <a:solidFill>
                    <a:srgbClr val="FF6B6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Response Time</a:t>
              </a:r>
              <a:endParaRPr>
                <a:solidFill>
                  <a:srgbClr val="FFFFFF"/>
                </a:solidFill>
              </a:endParaRPr>
            </a:p>
            <a:p>
              <a:pPr algn="l" defTabSz="1828800">
                <a:lnSpc>
                  <a:spcPct val="90000"/>
                </a:lnSpc>
                <a:spcBef>
                  <a:spcPts val="2000"/>
                </a:spcBef>
                <a:defRPr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Esperado: </a:t>
              </a:r>
              <a:r>
                <a:t>2s (AVG)</a:t>
              </a:r>
            </a:p>
          </p:txBody>
        </p:sp>
      </p:grpSp>
      <p:sp>
        <p:nvSpPr>
          <p:cNvPr id="862" name="Critérios de Avaliação"/>
          <p:cNvSpPr txBox="1"/>
          <p:nvPr/>
        </p:nvSpPr>
        <p:spPr>
          <a:xfrm>
            <a:off x="-2534727" y="4517601"/>
            <a:ext cx="21881079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90000"/>
              </a:lnSpc>
              <a:defRPr b="1" sz="4000">
                <a:solidFill>
                  <a:srgbClr val="DCDEE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Critérios de Avaliação</a:t>
            </a:r>
          </a:p>
        </p:txBody>
      </p:sp>
      <p:grpSp>
        <p:nvGrpSpPr>
          <p:cNvPr id="868" name="Grupo"/>
          <p:cNvGrpSpPr/>
          <p:nvPr/>
        </p:nvGrpSpPr>
        <p:grpSpPr>
          <a:xfrm>
            <a:off x="5475319" y="8263043"/>
            <a:ext cx="7926693" cy="1768841"/>
            <a:chOff x="-698529" y="0"/>
            <a:chExt cx="7926691" cy="1768840"/>
          </a:xfrm>
        </p:grpSpPr>
        <p:grpSp>
          <p:nvGrpSpPr>
            <p:cNvPr id="865" name="Grupo"/>
            <p:cNvGrpSpPr/>
            <p:nvPr/>
          </p:nvGrpSpPr>
          <p:grpSpPr>
            <a:xfrm>
              <a:off x="-698530" y="0"/>
              <a:ext cx="3165900" cy="1768841"/>
              <a:chOff x="-698529" y="0"/>
              <a:chExt cx="3165898" cy="1768840"/>
            </a:xfrm>
          </p:grpSpPr>
          <p:sp>
            <p:nvSpPr>
              <p:cNvPr id="863" name="Círculo"/>
              <p:cNvSpPr/>
              <p:nvPr/>
            </p:nvSpPr>
            <p:spPr>
              <a:xfrm>
                <a:off x="-1" y="-1"/>
                <a:ext cx="1768842" cy="1768842"/>
              </a:xfrm>
              <a:prstGeom prst="ellipse">
                <a:avLst/>
              </a:prstGeom>
              <a:noFill/>
              <a:ln w="38100" cap="flat">
                <a:solidFill>
                  <a:srgbClr val="FF6B6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8000">
                    <a:solidFill>
                      <a:srgbClr val="FF6B6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64" name="100 vus"/>
              <p:cNvSpPr txBox="1"/>
              <p:nvPr/>
            </p:nvSpPr>
            <p:spPr>
              <a:xfrm>
                <a:off x="-698530" y="183379"/>
                <a:ext cx="3165900" cy="1402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4000">
                    <a:solidFill>
                      <a:srgbClr val="FF6B6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100</a:t>
                </a:r>
                <a:br/>
                <a:r>
                  <a:t>vus</a:t>
                </a:r>
              </a:p>
            </p:txBody>
          </p:sp>
        </p:grpSp>
        <p:sp>
          <p:nvSpPr>
            <p:cNvPr id="866" name="Linha"/>
            <p:cNvSpPr/>
            <p:nvPr/>
          </p:nvSpPr>
          <p:spPr>
            <a:xfrm flipH="1" flipV="1">
              <a:off x="1768840" y="884420"/>
              <a:ext cx="5459323" cy="1"/>
            </a:xfrm>
            <a:prstGeom prst="line">
              <a:avLst/>
            </a:prstGeom>
            <a:noFill/>
            <a:ln w="38100" cap="flat">
              <a:solidFill>
                <a:srgbClr val="FF6B6B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7" name="500 Virtual Users…"/>
            <p:cNvSpPr txBox="1"/>
            <p:nvPr/>
          </p:nvSpPr>
          <p:spPr>
            <a:xfrm>
              <a:off x="1829800" y="121302"/>
              <a:ext cx="4545351" cy="1417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lnSpc>
                  <a:spcPct val="90000"/>
                </a:lnSpc>
                <a:spcBef>
                  <a:spcPts val="2000"/>
                </a:spcBef>
                <a:defRPr sz="4000">
                  <a:solidFill>
                    <a:srgbClr val="FF6B6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500 Virtual Users</a:t>
              </a:r>
              <a:endParaRPr>
                <a:solidFill>
                  <a:srgbClr val="FFFFFF"/>
                </a:solidFill>
              </a:endParaRPr>
            </a:p>
            <a:p>
              <a:pPr algn="l" defTabSz="1828800">
                <a:lnSpc>
                  <a:spcPct val="90000"/>
                </a:lnSpc>
                <a:spcBef>
                  <a:spcPts val="2000"/>
                </a:spcBef>
                <a:defRPr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Para a primeira bateria</a:t>
              </a:r>
            </a:p>
          </p:txBody>
        </p:sp>
      </p:grpSp>
      <p:grpSp>
        <p:nvGrpSpPr>
          <p:cNvPr id="874" name="Grupo"/>
          <p:cNvGrpSpPr/>
          <p:nvPr/>
        </p:nvGrpSpPr>
        <p:grpSpPr>
          <a:xfrm>
            <a:off x="5475319" y="10623944"/>
            <a:ext cx="8057435" cy="1768841"/>
            <a:chOff x="-698529" y="0"/>
            <a:chExt cx="8057433" cy="1768840"/>
          </a:xfrm>
        </p:grpSpPr>
        <p:grpSp>
          <p:nvGrpSpPr>
            <p:cNvPr id="871" name="Grupo"/>
            <p:cNvGrpSpPr/>
            <p:nvPr/>
          </p:nvGrpSpPr>
          <p:grpSpPr>
            <a:xfrm>
              <a:off x="-698530" y="0"/>
              <a:ext cx="3165900" cy="1768841"/>
              <a:chOff x="-698529" y="0"/>
              <a:chExt cx="3165898" cy="1768840"/>
            </a:xfrm>
          </p:grpSpPr>
          <p:sp>
            <p:nvSpPr>
              <p:cNvPr id="869" name="Círculo"/>
              <p:cNvSpPr/>
              <p:nvPr/>
            </p:nvSpPr>
            <p:spPr>
              <a:xfrm>
                <a:off x="-1" y="-1"/>
                <a:ext cx="1768842" cy="1768842"/>
              </a:xfrm>
              <a:prstGeom prst="ellipse">
                <a:avLst/>
              </a:prstGeom>
              <a:noFill/>
              <a:ln w="38100" cap="flat">
                <a:solidFill>
                  <a:srgbClr val="FF6B6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defTabSz="1828800">
                  <a:defRPr sz="8000">
                    <a:solidFill>
                      <a:srgbClr val="FF6B6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0" name="100%"/>
              <p:cNvSpPr txBox="1"/>
              <p:nvPr/>
            </p:nvSpPr>
            <p:spPr>
              <a:xfrm>
                <a:off x="-698530" y="488179"/>
                <a:ext cx="3165900" cy="792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828800">
                  <a:defRPr sz="4000">
                    <a:solidFill>
                      <a:srgbClr val="FF6B6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100%</a:t>
                </a:r>
              </a:p>
            </p:txBody>
          </p:sp>
        </p:grpSp>
        <p:sp>
          <p:nvSpPr>
            <p:cNvPr id="872" name="Linha"/>
            <p:cNvSpPr/>
            <p:nvPr/>
          </p:nvSpPr>
          <p:spPr>
            <a:xfrm flipH="1" flipV="1">
              <a:off x="1768840" y="884420"/>
              <a:ext cx="5459323" cy="1"/>
            </a:xfrm>
            <a:prstGeom prst="line">
              <a:avLst/>
            </a:prstGeom>
            <a:noFill/>
            <a:ln w="38100" cap="flat">
              <a:solidFill>
                <a:srgbClr val="FF6B6B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3" name="Trocas com sucesso…"/>
            <p:cNvSpPr txBox="1"/>
            <p:nvPr/>
          </p:nvSpPr>
          <p:spPr>
            <a:xfrm>
              <a:off x="1829800" y="121302"/>
              <a:ext cx="5529105" cy="1417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lnSpc>
                  <a:spcPct val="90000"/>
                </a:lnSpc>
                <a:spcBef>
                  <a:spcPts val="2000"/>
                </a:spcBef>
                <a:defRPr sz="4000">
                  <a:solidFill>
                    <a:srgbClr val="FF6B6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Trocas com sucesso</a:t>
              </a:r>
              <a:endParaRPr>
                <a:solidFill>
                  <a:srgbClr val="FFFFFF"/>
                </a:solidFill>
              </a:endParaRPr>
            </a:p>
            <a:p>
              <a:pPr algn="l" defTabSz="1828800">
                <a:lnSpc>
                  <a:spcPct val="90000"/>
                </a:lnSpc>
                <a:spcBef>
                  <a:spcPts val="2000"/>
                </a:spcBef>
                <a:defRPr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91% de requisições com erros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4" presetID="7" grpId="2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1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2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85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85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2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6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2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5" grpId="2"/>
      <p:bldP build="whole" bldLvl="1" animBg="1" rev="0" advAuto="0" spid="861" grpId="3"/>
      <p:bldP build="whole" bldLvl="1" animBg="1" rev="0" advAuto="0" spid="838" grpId="1"/>
      <p:bldP build="whole" bldLvl="1" animBg="1" rev="0" advAuto="0" spid="862" grpId="4"/>
      <p:bldP build="whole" bldLvl="1" animBg="1" rev="0" advAuto="0" spid="874" grpId="6"/>
      <p:bldP build="whole" bldLvl="1" animBg="1" rev="0" advAuto="0" spid="868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Retângulo"/>
          <p:cNvSpPr/>
          <p:nvPr/>
        </p:nvSpPr>
        <p:spPr>
          <a:xfrm>
            <a:off x="0" y="6308361"/>
            <a:ext cx="24384000" cy="2139951"/>
          </a:xfrm>
          <a:prstGeom prst="rect">
            <a:avLst/>
          </a:prstGeom>
          <a:gradFill>
            <a:gsLst>
              <a:gs pos="0">
                <a:srgbClr val="FFFFFF">
                  <a:alpha val="5000"/>
                </a:srgbClr>
              </a:gs>
              <a:gs pos="100000">
                <a:srgbClr val="222222"/>
              </a:gs>
            </a:gsLst>
            <a:lin ang="2700000"/>
          </a:gradFill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77" name="Forma"/>
          <p:cNvSpPr/>
          <p:nvPr/>
        </p:nvSpPr>
        <p:spPr>
          <a:xfrm>
            <a:off x="9228248" y="6308361"/>
            <a:ext cx="1958975" cy="2139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9872" y="0"/>
                </a:lnTo>
                <a:lnTo>
                  <a:pt x="0" y="0"/>
                </a:lnTo>
                <a:lnTo>
                  <a:pt x="11693" y="10800"/>
                </a:lnTo>
                <a:lnTo>
                  <a:pt x="0" y="21600"/>
                </a:lnTo>
                <a:lnTo>
                  <a:pt x="9872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556270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78" name="Forma"/>
          <p:cNvSpPr/>
          <p:nvPr/>
        </p:nvSpPr>
        <p:spPr>
          <a:xfrm>
            <a:off x="11900545" y="6308361"/>
            <a:ext cx="1958975" cy="2139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9907" y="0"/>
                </a:lnTo>
                <a:lnTo>
                  <a:pt x="0" y="0"/>
                </a:lnTo>
                <a:lnTo>
                  <a:pt x="11728" y="10800"/>
                </a:lnTo>
                <a:lnTo>
                  <a:pt x="0" y="21600"/>
                </a:lnTo>
                <a:lnTo>
                  <a:pt x="9907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4ECDC4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79" name="Forma"/>
          <p:cNvSpPr/>
          <p:nvPr/>
        </p:nvSpPr>
        <p:spPr>
          <a:xfrm>
            <a:off x="14572843" y="6308361"/>
            <a:ext cx="1962151" cy="2139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9891" y="0"/>
                </a:lnTo>
                <a:lnTo>
                  <a:pt x="0" y="0"/>
                </a:lnTo>
                <a:lnTo>
                  <a:pt x="11709" y="10800"/>
                </a:lnTo>
                <a:lnTo>
                  <a:pt x="0" y="21600"/>
                </a:lnTo>
                <a:lnTo>
                  <a:pt x="9891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C7F464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0" name="Forma"/>
          <p:cNvSpPr/>
          <p:nvPr/>
        </p:nvSpPr>
        <p:spPr>
          <a:xfrm>
            <a:off x="17248317" y="6308361"/>
            <a:ext cx="1943101" cy="2139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9988" y="0"/>
                </a:lnTo>
                <a:lnTo>
                  <a:pt x="0" y="0"/>
                </a:lnTo>
                <a:lnTo>
                  <a:pt x="11612" y="10800"/>
                </a:lnTo>
                <a:lnTo>
                  <a:pt x="0" y="21600"/>
                </a:lnTo>
                <a:lnTo>
                  <a:pt x="9988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FF6B6B"/>
          </a:solidFill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algn="l" defTabSz="18288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883" name="Grupo"/>
          <p:cNvGrpSpPr/>
          <p:nvPr/>
        </p:nvGrpSpPr>
        <p:grpSpPr>
          <a:xfrm>
            <a:off x="1974077" y="4447811"/>
            <a:ext cx="5551952" cy="6023540"/>
            <a:chOff x="0" y="0"/>
            <a:chExt cx="5551951" cy="6023538"/>
          </a:xfrm>
        </p:grpSpPr>
        <p:sp>
          <p:nvSpPr>
            <p:cNvPr id="881" name="Círculo"/>
            <p:cNvSpPr/>
            <p:nvPr/>
          </p:nvSpPr>
          <p:spPr>
            <a:xfrm>
              <a:off x="2877132" y="0"/>
              <a:ext cx="1136653" cy="1143000"/>
            </a:xfrm>
            <a:prstGeom prst="ellipse">
              <a:avLst/>
            </a:pr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Forma"/>
            <p:cNvSpPr/>
            <p:nvPr/>
          </p:nvSpPr>
          <p:spPr>
            <a:xfrm>
              <a:off x="0" y="1319621"/>
              <a:ext cx="5551952" cy="470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63" fill="norm" stroke="1" extrusionOk="0">
                  <a:moveTo>
                    <a:pt x="21187" y="19455"/>
                  </a:moveTo>
                  <a:cubicBezTo>
                    <a:pt x="18302" y="13427"/>
                    <a:pt x="18302" y="13427"/>
                    <a:pt x="18302" y="13427"/>
                  </a:cubicBezTo>
                  <a:cubicBezTo>
                    <a:pt x="18020" y="12757"/>
                    <a:pt x="17528" y="12255"/>
                    <a:pt x="16895" y="12004"/>
                  </a:cubicBezTo>
                  <a:cubicBezTo>
                    <a:pt x="13025" y="10413"/>
                    <a:pt x="13025" y="10413"/>
                    <a:pt x="13025" y="10413"/>
                  </a:cubicBezTo>
                  <a:cubicBezTo>
                    <a:pt x="13658" y="3213"/>
                    <a:pt x="13658" y="3213"/>
                    <a:pt x="13658" y="3213"/>
                  </a:cubicBezTo>
                  <a:cubicBezTo>
                    <a:pt x="14854" y="4636"/>
                    <a:pt x="14854" y="4636"/>
                    <a:pt x="14854" y="4636"/>
                  </a:cubicBezTo>
                  <a:cubicBezTo>
                    <a:pt x="15347" y="5139"/>
                    <a:pt x="15910" y="5474"/>
                    <a:pt x="16543" y="5474"/>
                  </a:cubicBezTo>
                  <a:cubicBezTo>
                    <a:pt x="16965" y="5474"/>
                    <a:pt x="17317" y="5306"/>
                    <a:pt x="17669" y="5055"/>
                  </a:cubicBezTo>
                  <a:cubicBezTo>
                    <a:pt x="20131" y="3548"/>
                    <a:pt x="20131" y="3548"/>
                    <a:pt x="20131" y="3548"/>
                  </a:cubicBezTo>
                  <a:cubicBezTo>
                    <a:pt x="20553" y="3297"/>
                    <a:pt x="20694" y="2627"/>
                    <a:pt x="20483" y="2125"/>
                  </a:cubicBezTo>
                  <a:cubicBezTo>
                    <a:pt x="20483" y="2125"/>
                    <a:pt x="20483" y="2125"/>
                    <a:pt x="20483" y="2125"/>
                  </a:cubicBezTo>
                  <a:cubicBezTo>
                    <a:pt x="20202" y="1539"/>
                    <a:pt x="19709" y="1371"/>
                    <a:pt x="19217" y="1622"/>
                  </a:cubicBezTo>
                  <a:cubicBezTo>
                    <a:pt x="16824" y="3213"/>
                    <a:pt x="16824" y="3213"/>
                    <a:pt x="16824" y="3213"/>
                  </a:cubicBezTo>
                  <a:cubicBezTo>
                    <a:pt x="16613" y="3297"/>
                    <a:pt x="16332" y="3297"/>
                    <a:pt x="16121" y="3046"/>
                  </a:cubicBezTo>
                  <a:cubicBezTo>
                    <a:pt x="14714" y="1455"/>
                    <a:pt x="14714" y="1455"/>
                    <a:pt x="14714" y="1455"/>
                  </a:cubicBezTo>
                  <a:cubicBezTo>
                    <a:pt x="14151" y="785"/>
                    <a:pt x="13377" y="367"/>
                    <a:pt x="12532" y="283"/>
                  </a:cubicBezTo>
                  <a:cubicBezTo>
                    <a:pt x="10351" y="32"/>
                    <a:pt x="10351" y="32"/>
                    <a:pt x="10351" y="32"/>
                  </a:cubicBezTo>
                  <a:cubicBezTo>
                    <a:pt x="9718" y="-52"/>
                    <a:pt x="9085" y="32"/>
                    <a:pt x="8452" y="283"/>
                  </a:cubicBezTo>
                  <a:cubicBezTo>
                    <a:pt x="5567" y="1706"/>
                    <a:pt x="5567" y="1706"/>
                    <a:pt x="5567" y="1706"/>
                  </a:cubicBezTo>
                  <a:cubicBezTo>
                    <a:pt x="4723" y="2041"/>
                    <a:pt x="4089" y="2962"/>
                    <a:pt x="4019" y="4050"/>
                  </a:cubicBezTo>
                  <a:cubicBezTo>
                    <a:pt x="3527" y="8488"/>
                    <a:pt x="3527" y="8488"/>
                    <a:pt x="3527" y="8488"/>
                  </a:cubicBezTo>
                  <a:cubicBezTo>
                    <a:pt x="3456" y="9074"/>
                    <a:pt x="3808" y="9660"/>
                    <a:pt x="4301" y="9743"/>
                  </a:cubicBezTo>
                  <a:cubicBezTo>
                    <a:pt x="4371" y="9743"/>
                    <a:pt x="4371" y="9743"/>
                    <a:pt x="4371" y="9743"/>
                  </a:cubicBezTo>
                  <a:cubicBezTo>
                    <a:pt x="4863" y="9827"/>
                    <a:pt x="5286" y="9408"/>
                    <a:pt x="5356" y="8822"/>
                  </a:cubicBezTo>
                  <a:cubicBezTo>
                    <a:pt x="5778" y="4301"/>
                    <a:pt x="5778" y="4301"/>
                    <a:pt x="5778" y="4301"/>
                  </a:cubicBezTo>
                  <a:cubicBezTo>
                    <a:pt x="5848" y="4050"/>
                    <a:pt x="5989" y="3799"/>
                    <a:pt x="6200" y="3715"/>
                  </a:cubicBezTo>
                  <a:cubicBezTo>
                    <a:pt x="9155" y="2292"/>
                    <a:pt x="9155" y="2292"/>
                    <a:pt x="9155" y="2292"/>
                  </a:cubicBezTo>
                  <a:cubicBezTo>
                    <a:pt x="8452" y="10664"/>
                    <a:pt x="8452" y="10664"/>
                    <a:pt x="8452" y="10664"/>
                  </a:cubicBezTo>
                  <a:cubicBezTo>
                    <a:pt x="5989" y="16441"/>
                    <a:pt x="5989" y="16441"/>
                    <a:pt x="5989" y="16441"/>
                  </a:cubicBezTo>
                  <a:cubicBezTo>
                    <a:pt x="5919" y="16608"/>
                    <a:pt x="5778" y="16692"/>
                    <a:pt x="5708" y="16692"/>
                  </a:cubicBezTo>
                  <a:cubicBezTo>
                    <a:pt x="5637" y="16776"/>
                    <a:pt x="5497" y="16776"/>
                    <a:pt x="5356" y="16608"/>
                  </a:cubicBezTo>
                  <a:cubicBezTo>
                    <a:pt x="1697" y="13511"/>
                    <a:pt x="1697" y="13511"/>
                    <a:pt x="1697" y="13511"/>
                  </a:cubicBezTo>
                  <a:cubicBezTo>
                    <a:pt x="1205" y="13092"/>
                    <a:pt x="572" y="13260"/>
                    <a:pt x="220" y="13846"/>
                  </a:cubicBezTo>
                  <a:cubicBezTo>
                    <a:pt x="220" y="13846"/>
                    <a:pt x="220" y="13846"/>
                    <a:pt x="220" y="13846"/>
                  </a:cubicBezTo>
                  <a:cubicBezTo>
                    <a:pt x="-132" y="14432"/>
                    <a:pt x="-62" y="15185"/>
                    <a:pt x="431" y="15604"/>
                  </a:cubicBezTo>
                  <a:cubicBezTo>
                    <a:pt x="4089" y="18701"/>
                    <a:pt x="4089" y="18701"/>
                    <a:pt x="4089" y="18701"/>
                  </a:cubicBezTo>
                  <a:cubicBezTo>
                    <a:pt x="4512" y="19036"/>
                    <a:pt x="5075" y="19288"/>
                    <a:pt x="5567" y="19288"/>
                  </a:cubicBezTo>
                  <a:cubicBezTo>
                    <a:pt x="5919" y="19288"/>
                    <a:pt x="6200" y="19204"/>
                    <a:pt x="6552" y="19036"/>
                  </a:cubicBezTo>
                  <a:cubicBezTo>
                    <a:pt x="7185" y="18785"/>
                    <a:pt x="7678" y="18199"/>
                    <a:pt x="7959" y="17446"/>
                  </a:cubicBezTo>
                  <a:cubicBezTo>
                    <a:pt x="10140" y="12255"/>
                    <a:pt x="10140" y="12255"/>
                    <a:pt x="10140" y="12255"/>
                  </a:cubicBezTo>
                  <a:cubicBezTo>
                    <a:pt x="10211" y="12088"/>
                    <a:pt x="10351" y="12004"/>
                    <a:pt x="10492" y="12088"/>
                  </a:cubicBezTo>
                  <a:cubicBezTo>
                    <a:pt x="16191" y="14432"/>
                    <a:pt x="16191" y="14432"/>
                    <a:pt x="16191" y="14432"/>
                  </a:cubicBezTo>
                  <a:cubicBezTo>
                    <a:pt x="16332" y="14432"/>
                    <a:pt x="16402" y="14515"/>
                    <a:pt x="16473" y="14683"/>
                  </a:cubicBezTo>
                  <a:cubicBezTo>
                    <a:pt x="19357" y="20711"/>
                    <a:pt x="19357" y="20711"/>
                    <a:pt x="19357" y="20711"/>
                  </a:cubicBezTo>
                  <a:cubicBezTo>
                    <a:pt x="19639" y="21297"/>
                    <a:pt x="20272" y="21548"/>
                    <a:pt x="20764" y="21213"/>
                  </a:cubicBezTo>
                  <a:cubicBezTo>
                    <a:pt x="20764" y="21129"/>
                    <a:pt x="20764" y="21129"/>
                    <a:pt x="20764" y="21129"/>
                  </a:cubicBezTo>
                  <a:cubicBezTo>
                    <a:pt x="21327" y="20795"/>
                    <a:pt x="21468" y="20041"/>
                    <a:pt x="21187" y="19455"/>
                  </a:cubicBezTo>
                  <a:close/>
                </a:path>
              </a:pathLst>
            </a:custGeom>
            <a:solidFill>
              <a:srgbClr val="5562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828800">
                <a:defRPr sz="3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84" name="Linha"/>
          <p:cNvSpPr/>
          <p:nvPr/>
        </p:nvSpPr>
        <p:spPr>
          <a:xfrm flipH="1" rot="10800000">
            <a:off x="12241500" y="4447202"/>
            <a:ext cx="727379" cy="1855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52"/>
                </a:moveTo>
                <a:lnTo>
                  <a:pt x="27" y="21600"/>
                </a:lnTo>
                <a:cubicBezTo>
                  <a:pt x="18" y="14400"/>
                  <a:pt x="9" y="7200"/>
                  <a:pt x="0" y="0"/>
                </a:cubicBezTo>
              </a:path>
            </a:pathLst>
          </a:custGeom>
          <a:ln w="25400">
            <a:solidFill>
              <a:srgbClr val="4ECDC4"/>
            </a:solidFill>
            <a:miter/>
            <a:headEnd type="oval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6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5" name="Resolver instabilidade no Elastic Search"/>
          <p:cNvSpPr txBox="1"/>
          <p:nvPr/>
        </p:nvSpPr>
        <p:spPr>
          <a:xfrm>
            <a:off x="13202518" y="3932918"/>
            <a:ext cx="4470401" cy="251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89000"/>
              </a:lnSpc>
              <a:defRPr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Resolver instabilidade no Elastic Search</a:t>
            </a:r>
          </a:p>
        </p:txBody>
      </p:sp>
      <p:sp>
        <p:nvSpPr>
          <p:cNvPr id="886" name="Linha"/>
          <p:cNvSpPr/>
          <p:nvPr/>
        </p:nvSpPr>
        <p:spPr>
          <a:xfrm>
            <a:off x="9760847" y="8453886"/>
            <a:ext cx="972113" cy="2608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52"/>
                </a:moveTo>
                <a:lnTo>
                  <a:pt x="27" y="21600"/>
                </a:lnTo>
                <a:cubicBezTo>
                  <a:pt x="18" y="14400"/>
                  <a:pt x="9" y="7200"/>
                  <a:pt x="0" y="0"/>
                </a:cubicBezTo>
              </a:path>
            </a:pathLst>
          </a:custGeom>
          <a:ln w="25400">
            <a:solidFill>
              <a:srgbClr val="556270"/>
            </a:solidFill>
            <a:miter/>
            <a:headEnd type="oval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6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7" name="Migração para…"/>
          <p:cNvSpPr txBox="1"/>
          <p:nvPr/>
        </p:nvSpPr>
        <p:spPr>
          <a:xfrm>
            <a:off x="10967318" y="10590969"/>
            <a:ext cx="4470401" cy="138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lnSpc>
                <a:spcPct val="89000"/>
              </a:lnSpc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Migração para</a:t>
            </a:r>
          </a:p>
          <a:p>
            <a:pPr algn="l" defTabSz="1828800">
              <a:lnSpc>
                <a:spcPct val="89000"/>
              </a:lnSpc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.NET Core 2.0</a:t>
            </a:r>
          </a:p>
        </p:txBody>
      </p:sp>
      <p:sp>
        <p:nvSpPr>
          <p:cNvPr id="888" name="Linha"/>
          <p:cNvSpPr/>
          <p:nvPr/>
        </p:nvSpPr>
        <p:spPr>
          <a:xfrm flipH="1" rot="10800000">
            <a:off x="17743788" y="4447202"/>
            <a:ext cx="727379" cy="1855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52"/>
                </a:moveTo>
                <a:lnTo>
                  <a:pt x="27" y="21600"/>
                </a:lnTo>
                <a:cubicBezTo>
                  <a:pt x="18" y="14400"/>
                  <a:pt x="9" y="7200"/>
                  <a:pt x="0" y="0"/>
                </a:cubicBezTo>
              </a:path>
            </a:pathLst>
          </a:custGeom>
          <a:ln w="25400">
            <a:solidFill>
              <a:srgbClr val="FF6B6B"/>
            </a:solidFill>
            <a:miter/>
            <a:headEnd type="oval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6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9" name="Ambiente…"/>
          <p:cNvSpPr txBox="1"/>
          <p:nvPr/>
        </p:nvSpPr>
        <p:spPr>
          <a:xfrm>
            <a:off x="18704805" y="3932918"/>
            <a:ext cx="4470401" cy="2099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lnSpc>
                <a:spcPct val="89000"/>
              </a:lnSpc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Ambiente</a:t>
            </a:r>
          </a:p>
          <a:p>
            <a:pPr algn="l" defTabSz="1828800">
              <a:lnSpc>
                <a:spcPct val="89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Viabilizar o ambiente de UAT</a:t>
            </a:r>
          </a:p>
          <a:p>
            <a:pPr algn="l" defTabSz="1828800">
              <a:lnSpc>
                <a:spcPct val="89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(Similar a produção)</a:t>
            </a:r>
          </a:p>
          <a:p>
            <a:pPr algn="l" defTabSz="1828800">
              <a:lnSpc>
                <a:spcPct val="89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Não deve ser o meso que os QAs testam.</a:t>
            </a:r>
          </a:p>
        </p:txBody>
      </p:sp>
      <p:sp>
        <p:nvSpPr>
          <p:cNvPr id="890" name="Linha"/>
          <p:cNvSpPr/>
          <p:nvPr/>
        </p:nvSpPr>
        <p:spPr>
          <a:xfrm>
            <a:off x="15129335" y="8453886"/>
            <a:ext cx="972113" cy="2608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52"/>
                </a:moveTo>
                <a:lnTo>
                  <a:pt x="27" y="21600"/>
                </a:lnTo>
                <a:cubicBezTo>
                  <a:pt x="18" y="14400"/>
                  <a:pt x="9" y="7200"/>
                  <a:pt x="0" y="0"/>
                </a:cubicBezTo>
              </a:path>
            </a:pathLst>
          </a:custGeom>
          <a:ln w="25400">
            <a:solidFill>
              <a:srgbClr val="C7F464"/>
            </a:solidFill>
            <a:miter/>
            <a:headEnd type="oval"/>
          </a:ln>
        </p:spPr>
        <p:txBody>
          <a:bodyPr lIns="0" tIns="0" rIns="0" bIns="0" anchor="ctr">
            <a:normAutofit fontScale="100000" lnSpcReduction="0"/>
          </a:bodyPr>
          <a:lstStyle/>
          <a:p>
            <a:pPr defTabSz="1828800">
              <a:defRPr sz="6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1" name="Monitorar infra de UAT durante os testes.…"/>
          <p:cNvSpPr txBox="1"/>
          <p:nvPr/>
        </p:nvSpPr>
        <p:spPr>
          <a:xfrm>
            <a:off x="16335805" y="10590969"/>
            <a:ext cx="6439584" cy="233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lnSpc>
                <a:spcPct val="89000"/>
              </a:lnSpc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Monitorar infra de UAT durante os testes.</a:t>
            </a:r>
          </a:p>
          <a:p>
            <a:pPr algn="l" defTabSz="1828800">
              <a:lnSpc>
                <a:spcPct val="89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Equipe de infra deve acompanhar os testes de performance e auxiliar o QA com eventuais problemas,</a:t>
            </a:r>
          </a:p>
        </p:txBody>
      </p:sp>
      <p:sp>
        <p:nvSpPr>
          <p:cNvPr id="892" name="N"/>
          <p:cNvSpPr txBox="1"/>
          <p:nvPr/>
        </p:nvSpPr>
        <p:spPr>
          <a:xfrm>
            <a:off x="7821428" y="6777529"/>
            <a:ext cx="14068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89000"/>
              </a:lnSpc>
              <a:defRPr sz="7200">
                <a:solidFill>
                  <a:srgbClr val="55627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893" name="E"/>
          <p:cNvSpPr txBox="1"/>
          <p:nvPr/>
        </p:nvSpPr>
        <p:spPr>
          <a:xfrm>
            <a:off x="11121128" y="6777529"/>
            <a:ext cx="14068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89000"/>
              </a:lnSpc>
              <a:defRPr sz="7200">
                <a:solidFill>
                  <a:srgbClr val="4ECDC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94" name="X"/>
          <p:cNvSpPr txBox="1"/>
          <p:nvPr/>
        </p:nvSpPr>
        <p:spPr>
          <a:xfrm>
            <a:off x="13776675" y="6777529"/>
            <a:ext cx="14068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89000"/>
              </a:lnSpc>
              <a:defRPr sz="7200">
                <a:solidFill>
                  <a:srgbClr val="C7F46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95" name="T"/>
          <p:cNvSpPr txBox="1"/>
          <p:nvPr/>
        </p:nvSpPr>
        <p:spPr>
          <a:xfrm>
            <a:off x="16534993" y="6777529"/>
            <a:ext cx="14068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89000"/>
              </a:lnSpc>
              <a:defRPr sz="7200">
                <a:solidFill>
                  <a:srgbClr val="FF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896" name="Pontos de Atenção"/>
          <p:cNvSpPr txBox="1"/>
          <p:nvPr>
            <p:ph type="title"/>
          </p:nvPr>
        </p:nvSpPr>
        <p:spPr>
          <a:xfrm>
            <a:off x="1676400" y="1471658"/>
            <a:ext cx="21031200" cy="1246829"/>
          </a:xfrm>
          <a:prstGeom prst="rect">
            <a:avLst/>
          </a:prstGeom>
        </p:spPr>
        <p:txBody>
          <a:bodyPr/>
          <a:lstStyle>
            <a:lvl1pPr defTabSz="1572768">
              <a:defRPr sz="6880"/>
            </a:lvl1pPr>
          </a:lstStyle>
          <a:p>
            <a:pPr/>
            <a:r>
              <a:t>Pontos de Atenção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16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5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19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5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00"/>
                            </p:stCondLst>
                            <p:childTnLst>
                              <p:par>
                                <p:cTn id="13" presetClass="entr" nodeType="afterEffect" presetSubtype="2" presetID="22" grpId="3" fill="hold">
                                  <p:stCondLst>
                                    <p:cond delay="13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5" dur="25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19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9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16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2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19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5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Class="entr" nodeType="afterEffect" presetSubtype="2" presetID="22" grpId="7" fill="hold">
                                  <p:stCondLst>
                                    <p:cond delay="13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1" dur="2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6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19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800"/>
                            </p:stCondLst>
                            <p:childTnLst>
                              <p:par>
                                <p:cTn id="37" presetClass="entr" nodeType="afterEffect" presetSubtype="8" presetID="7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300"/>
                            </p:stCondLst>
                            <p:childTnLst>
                              <p:par>
                                <p:cTn id="42" presetClass="entr" nodeType="afterEffect" presetID="9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300"/>
                            </p:stCondLst>
                            <p:childTnLst>
                              <p:par>
                                <p:cTn id="46" presetClass="entr" nodeType="afterEffect" presetID="9" grpId="11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550"/>
                            </p:stCondLst>
                            <p:childTnLst>
                              <p:par>
                                <p:cTn id="50" presetClass="entr" nodeType="afterEffect" presetID="9" grpId="1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50"/>
                            </p:stCondLst>
                            <p:childTnLst>
                              <p:par>
                                <p:cTn id="54" presetClass="entr" nodeType="afterEffect" presetID="9" grpId="13" fill="hold">
                                  <p:stCondLst>
                                    <p:cond delay="1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800"/>
                            </p:stCondLst>
                            <p:childTnLst>
                              <p:par>
                                <p:cTn id="58" presetClass="entr" nodeType="afterEffect" presetID="9" grpId="14" fill="hold">
                                  <p:stCondLst>
                                    <p:cond delay="19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2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0"/>
                            </p:stCondLst>
                            <p:childTnLst>
                              <p:par>
                                <p:cTn id="62" presetClass="entr" nodeType="afterEffect" presetID="9" grpId="15" fill="hold">
                                  <p:stCondLst>
                                    <p:cond delay="19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25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200"/>
                            </p:stCondLst>
                            <p:childTnLst>
                              <p:par>
                                <p:cTn id="66" presetClass="entr" nodeType="afterEffect" presetID="9" grpId="16" fill="hold">
                                  <p:stCondLst>
                                    <p:cond delay="19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25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9400"/>
                            </p:stCondLst>
                            <p:childTnLst>
                              <p:par>
                                <p:cTn id="70" presetClass="entr" nodeType="afterEffect" presetID="9" grpId="17" fill="hold">
                                  <p:stCondLst>
                                    <p:cond delay="19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2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5" grpId="17"/>
      <p:bldP build="whole" bldLvl="1" animBg="1" rev="0" advAuto="0" spid="890" grpId="7"/>
      <p:bldP build="whole" bldLvl="1" animBg="1" rev="0" advAuto="0" spid="884" grpId="1"/>
      <p:bldP build="whole" bldLvl="1" animBg="1" rev="0" advAuto="0" spid="888" grpId="5"/>
      <p:bldP build="whole" bldLvl="1" animBg="1" rev="0" advAuto="0" spid="880" grpId="13"/>
      <p:bldP build="whole" bldLvl="1" animBg="1" rev="0" advAuto="0" spid="879" grpId="12"/>
      <p:bldP build="whole" bldLvl="1" animBg="1" rev="0" advAuto="0" spid="886" grpId="3"/>
      <p:bldP build="whole" bldLvl="1" animBg="1" rev="0" advAuto="0" spid="885" grpId="2"/>
      <p:bldP build="whole" bldLvl="1" animBg="1" rev="0" advAuto="0" spid="878" grpId="11"/>
      <p:bldP build="whole" bldLvl="1" animBg="1" rev="0" advAuto="0" spid="877" grpId="10"/>
      <p:bldP build="whole" bldLvl="1" animBg="1" rev="0" advAuto="0" spid="891" grpId="8"/>
      <p:bldP build="whole" bldLvl="1" animBg="1" rev="0" advAuto="0" spid="894" grpId="16"/>
      <p:bldP build="whole" bldLvl="1" animBg="1" rev="0" advAuto="0" spid="889" grpId="6"/>
      <p:bldP build="whole" bldLvl="1" animBg="1" rev="0" advAuto="0" spid="892" grpId="14"/>
      <p:bldP build="whole" bldLvl="1" animBg="1" rev="0" advAuto="0" spid="887" grpId="4"/>
      <p:bldP build="whole" bldLvl="1" animBg="1" rev="0" advAuto="0" spid="883" grpId="9"/>
      <p:bldP build="whole" bldLvl="1" animBg="1" rev="0" advAuto="0" spid="893" grpId="15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