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300" r:id="rId3"/>
    <p:sldId id="341" r:id="rId4"/>
    <p:sldId id="342" r:id="rId5"/>
    <p:sldId id="343" r:id="rId6"/>
    <p:sldId id="344" r:id="rId7"/>
    <p:sldId id="34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WK2WOgrGqrbSmZtZTKdzGl6uDIrwzW_3DpWlHTq1p1g/edit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Programação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Backend</a:t>
            </a:r>
            <a:br>
              <a:rPr lang="pt-BR" sz="3600" b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Flask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0E7C6-8B72-47A2-2113-EC96A10A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F80312-5D57-1835-545D-DA8C5D1C688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5F945-7A3D-519B-346E-15F02C1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é 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Flask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490AD-CB1C-5558-DD5F-02DF2C2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9090" cy="4351338"/>
          </a:xfrm>
        </p:spPr>
        <p:txBody>
          <a:bodyPr>
            <a:no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Flask</a:t>
            </a:r>
            <a:r>
              <a:rPr lang="pt-BR" dirty="0">
                <a:solidFill>
                  <a:schemeClr val="accent1"/>
                </a:solidFill>
              </a:rPr>
              <a:t> é um </a:t>
            </a:r>
            <a:r>
              <a:rPr lang="pt-BR" b="1" dirty="0">
                <a:solidFill>
                  <a:schemeClr val="accent1"/>
                </a:solidFill>
              </a:rPr>
              <a:t>“framework"</a:t>
            </a:r>
            <a:r>
              <a:rPr lang="pt-BR" dirty="0">
                <a:solidFill>
                  <a:schemeClr val="accent1"/>
                </a:solidFill>
              </a:rPr>
              <a:t> para Python.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Pense em um "</a:t>
            </a:r>
            <a:r>
              <a:rPr lang="pt-BR" b="1" dirty="0">
                <a:solidFill>
                  <a:schemeClr val="accent1"/>
                </a:solidFill>
              </a:rPr>
              <a:t>framework</a:t>
            </a:r>
            <a:r>
              <a:rPr lang="pt-BR" dirty="0">
                <a:solidFill>
                  <a:schemeClr val="accent1"/>
                </a:solidFill>
              </a:rPr>
              <a:t>" como um conjunto de ferramentas e regras que facilitam a construção de algo, neste caso, um site.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A palavra </a:t>
            </a:r>
            <a:r>
              <a:rPr lang="pt-BR" b="1" dirty="0">
                <a:solidFill>
                  <a:schemeClr val="accent1"/>
                </a:solidFill>
              </a:rPr>
              <a:t>"micro"</a:t>
            </a:r>
            <a:r>
              <a:rPr lang="pt-BR" dirty="0">
                <a:solidFill>
                  <a:schemeClr val="accent1"/>
                </a:solidFill>
              </a:rPr>
              <a:t> significa que ele é pequeno, simples e direto. Ele não tem um monte de coisas extras que você não vai usar no começo, o que o torna perfeito para aprender!</a:t>
            </a:r>
          </a:p>
          <a:p>
            <a:endParaRPr lang="pt-BR" sz="2300" dirty="0">
              <a:solidFill>
                <a:srgbClr val="0070C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08AF13-F95E-BAAF-6292-79A5AA590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82" y="4540827"/>
            <a:ext cx="1295343" cy="1295343"/>
          </a:xfrm>
          <a:prstGeom prst="rect">
            <a:avLst/>
          </a:prstGeom>
        </p:spPr>
      </p:pic>
      <p:pic>
        <p:nvPicPr>
          <p:cNvPr id="1028" name="Picture 4" descr="flask项目分享，flask程序设计，毕业设计">
            <a:extLst>
              <a:ext uri="{FF2B5EF4-FFF2-40B4-BE49-F238E27FC236}">
                <a16:creationId xmlns:a16="http://schemas.microsoft.com/office/drawing/2014/main" id="{0F5E2A2D-5E49-45D2-FE0E-C310AE66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90" y="2216958"/>
            <a:ext cx="2302742" cy="92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2E995-3DBA-8361-5703-E9FA9C67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BE8A6EC-CB46-9132-D7CF-1C6A4D100E8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86258-307C-7449-D136-5AAF3EF1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Por que usar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Flask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1C7AA3-D56F-BA60-9F61-36106FAE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9090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Fácil de aprender:</a:t>
            </a:r>
            <a:r>
              <a:rPr lang="pt-BR" sz="3200" dirty="0">
                <a:solidFill>
                  <a:schemeClr val="accent1"/>
                </a:solidFill>
              </a:rPr>
              <a:t> Sua simplicidade permite que vocês criem um site em poucos minutos.</a:t>
            </a:r>
          </a:p>
          <a:p>
            <a:endParaRPr lang="pt-BR" sz="3200" b="1" dirty="0">
              <a:solidFill>
                <a:schemeClr val="accent1"/>
              </a:solidFill>
            </a:endParaRPr>
          </a:p>
          <a:p>
            <a:r>
              <a:rPr lang="pt-BR" sz="3200" b="1" dirty="0">
                <a:solidFill>
                  <a:schemeClr val="accent1"/>
                </a:solidFill>
              </a:rPr>
              <a:t>Flexível:</a:t>
            </a:r>
            <a:r>
              <a:rPr lang="pt-BR" sz="3200" dirty="0">
                <a:solidFill>
                  <a:schemeClr val="accent1"/>
                </a:solidFill>
              </a:rPr>
              <a:t> Você pode adicionar as funcionalidades que quiser, à medida que precisar.</a:t>
            </a:r>
          </a:p>
          <a:p>
            <a:endParaRPr lang="pt-BR" sz="3200" b="1" dirty="0">
              <a:solidFill>
                <a:schemeClr val="accent1"/>
              </a:solidFill>
            </a:endParaRPr>
          </a:p>
          <a:p>
            <a:r>
              <a:rPr lang="pt-BR" sz="3200" b="1" dirty="0">
                <a:solidFill>
                  <a:schemeClr val="accent1"/>
                </a:solidFill>
              </a:rPr>
              <a:t>Comunidade:</a:t>
            </a:r>
            <a:r>
              <a:rPr lang="pt-BR" sz="3200" dirty="0">
                <a:solidFill>
                  <a:schemeClr val="accent1"/>
                </a:solidFill>
              </a:rPr>
              <a:t> Tem uma comunidade grande e ativa, com muita documentação e tutoriais.</a:t>
            </a:r>
          </a:p>
          <a:p>
            <a:endParaRPr lang="pt-BR" sz="2400" b="1" dirty="0">
              <a:solidFill>
                <a:schemeClr val="accent1"/>
              </a:solidFill>
            </a:endParaRPr>
          </a:p>
          <a:p>
            <a:endParaRPr lang="pt-BR" sz="2300" dirty="0">
              <a:solidFill>
                <a:schemeClr val="accent1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6DB0AB6-23BE-616F-76D4-0D3EB54B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790" y="3041072"/>
            <a:ext cx="2126674" cy="21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7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F4A38-47D3-C7AA-2AD0-05BDB757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EBB95A-9400-D9FD-1FFC-9CCA48FAA28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C12751-FCE6-030F-D255-0C681CD2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que podemos criar com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Flask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A40AB-A054-FB3B-75D7-B278CF02D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39645" cy="435133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Sistemas de Gerenciamento Web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Blogs pessoais.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Portfólios online para mostrar seus projetos.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Ferramentas e dashboards para gerenciar dados.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Aplicações Web com Banco de dados</a:t>
            </a:r>
          </a:p>
          <a:p>
            <a:endParaRPr lang="pt-BR" sz="2400" b="1" dirty="0">
              <a:solidFill>
                <a:schemeClr val="accent1"/>
              </a:solidFill>
            </a:endParaRPr>
          </a:p>
          <a:p>
            <a:endParaRPr lang="pt-BR" sz="2300" dirty="0">
              <a:solidFill>
                <a:schemeClr val="accent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F5B050B-BE94-E340-F010-BE814223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009" y="2237509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352C-132B-371D-EE65-64E9466B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2200D99-0293-7EDC-37FA-55107CCB0A3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9D22B2-CF22-362A-A915-9748D1F0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Como 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Flask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EEFCE-F1C7-29D7-26E4-D9F4290E6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1273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Requisição: </a:t>
            </a:r>
            <a:r>
              <a:rPr lang="pt-BR" sz="2400" dirty="0">
                <a:solidFill>
                  <a:schemeClr val="accent1"/>
                </a:solidFill>
              </a:rPr>
              <a:t> O usuário digita um endereço no navegador </a:t>
            </a:r>
            <a:br>
              <a:rPr lang="pt-BR" sz="24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accent1"/>
                </a:solidFill>
              </a:rPr>
              <a:t>(</a:t>
            </a:r>
            <a:r>
              <a:rPr lang="pt-BR" sz="2400" dirty="0" err="1">
                <a:solidFill>
                  <a:schemeClr val="accent1"/>
                </a:solidFill>
              </a:rPr>
              <a:t>ex</a:t>
            </a:r>
            <a:r>
              <a:rPr lang="pt-BR" sz="2400" dirty="0">
                <a:solidFill>
                  <a:schemeClr val="accent1"/>
                </a:solidFill>
              </a:rPr>
              <a:t>: </a:t>
            </a:r>
            <a:r>
              <a:rPr lang="pt-BR" sz="2000" dirty="0">
                <a:solidFill>
                  <a:schemeClr val="accent1"/>
                </a:solidFill>
              </a:rPr>
              <a:t>meusite.com/sobre</a:t>
            </a:r>
            <a:r>
              <a:rPr lang="pt-BR" sz="2400" dirty="0">
                <a:solidFill>
                  <a:schemeClr val="accent1"/>
                </a:solidFill>
              </a:rPr>
              <a:t>).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 err="1">
                <a:solidFill>
                  <a:schemeClr val="accent1"/>
                </a:solidFill>
              </a:rPr>
              <a:t>Flask</a:t>
            </a:r>
            <a:r>
              <a:rPr lang="pt-BR" sz="2400" b="1" dirty="0">
                <a:solidFill>
                  <a:schemeClr val="accent1"/>
                </a:solidFill>
              </a:rPr>
              <a:t> entra em ação:</a:t>
            </a:r>
            <a:r>
              <a:rPr lang="pt-BR" sz="2400" dirty="0">
                <a:solidFill>
                  <a:schemeClr val="accent1"/>
                </a:solidFill>
              </a:rPr>
              <a:t> O </a:t>
            </a:r>
            <a:r>
              <a:rPr lang="pt-BR" sz="2400" dirty="0" err="1">
                <a:solidFill>
                  <a:schemeClr val="accent1"/>
                </a:solidFill>
              </a:rPr>
              <a:t>Flask</a:t>
            </a:r>
            <a:r>
              <a:rPr lang="pt-BR" sz="2400" dirty="0">
                <a:solidFill>
                  <a:schemeClr val="accent1"/>
                </a:solidFill>
              </a:rPr>
              <a:t> "escuta" essa requisição e descobre qual página o usuário quer.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Processamento:</a:t>
            </a:r>
            <a:r>
              <a:rPr lang="pt-BR" sz="2400" dirty="0">
                <a:solidFill>
                  <a:schemeClr val="accent1"/>
                </a:solidFill>
              </a:rPr>
              <a:t> O </a:t>
            </a:r>
            <a:r>
              <a:rPr lang="pt-BR" sz="2400" dirty="0" err="1">
                <a:solidFill>
                  <a:schemeClr val="accent1"/>
                </a:solidFill>
              </a:rPr>
              <a:t>Flask</a:t>
            </a:r>
            <a:r>
              <a:rPr lang="pt-BR" sz="2400" dirty="0">
                <a:solidFill>
                  <a:schemeClr val="accent1"/>
                </a:solidFill>
              </a:rPr>
              <a:t> executa um pedaço de código Python que você escreveu.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Resposta:</a:t>
            </a:r>
            <a:r>
              <a:rPr lang="pt-BR" sz="2400" dirty="0">
                <a:solidFill>
                  <a:schemeClr val="accent1"/>
                </a:solidFill>
              </a:rPr>
              <a:t> O </a:t>
            </a:r>
            <a:r>
              <a:rPr lang="pt-BR" sz="2400" dirty="0" err="1">
                <a:solidFill>
                  <a:schemeClr val="accent1"/>
                </a:solidFill>
              </a:rPr>
              <a:t>Flask</a:t>
            </a:r>
            <a:r>
              <a:rPr lang="pt-BR" sz="2400" dirty="0">
                <a:solidFill>
                  <a:schemeClr val="accent1"/>
                </a:solidFill>
              </a:rPr>
              <a:t> envia a página web pronta de volta para o navegador do usuário.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904C18-B398-B46D-F0DB-F2DCF4EB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473" y="3054928"/>
            <a:ext cx="2728407" cy="27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9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171A-EFCE-8337-3D96-2CD25A09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9D52950-445C-3313-4092-0B5DEAFA58D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C1B58C-B258-7AA9-BDC7-78ABCFD6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Criando o primeiro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5649D-FD23-ACF4-DC55-4F0E5471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1273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Sistema de Gestão locadora </a:t>
            </a:r>
            <a:r>
              <a:rPr lang="pt-BR" sz="2400" b="1" dirty="0" err="1">
                <a:solidFill>
                  <a:schemeClr val="accent1"/>
                </a:solidFill>
              </a:rPr>
              <a:t>cineflix</a:t>
            </a:r>
            <a:br>
              <a:rPr lang="pt-BR" sz="2400" b="1" dirty="0">
                <a:solidFill>
                  <a:schemeClr val="accent1"/>
                </a:solidFill>
              </a:rPr>
            </a:br>
            <a:br>
              <a:rPr lang="pt-BR" sz="2400" b="1" dirty="0">
                <a:solidFill>
                  <a:schemeClr val="accent1"/>
                </a:solidFill>
              </a:rPr>
            </a:br>
            <a:r>
              <a:rPr lang="pt-BR" sz="2400" b="1" dirty="0">
                <a:solidFill>
                  <a:schemeClr val="accent1"/>
                </a:solidFill>
              </a:rPr>
              <a:t>Tutorial: </a:t>
            </a:r>
            <a:r>
              <a:rPr lang="pt-BR" sz="2400" b="1" dirty="0">
                <a:solidFill>
                  <a:schemeClr val="accent1"/>
                </a:solidFill>
                <a:hlinkClick r:id="rId2"/>
              </a:rPr>
              <a:t>Sistema de Gestão Locadora </a:t>
            </a:r>
            <a:r>
              <a:rPr lang="pt-BR" sz="2400" b="1" dirty="0" err="1">
                <a:solidFill>
                  <a:schemeClr val="accent1"/>
                </a:solidFill>
                <a:hlinkClick r:id="rId2"/>
              </a:rPr>
              <a:t>Cineflix</a:t>
            </a:r>
            <a:endParaRPr lang="pt-BR" sz="2400" b="1" dirty="0">
              <a:solidFill>
                <a:schemeClr val="accent1"/>
              </a:solidFill>
            </a:endParaRPr>
          </a:p>
          <a:p>
            <a:endParaRPr lang="pt-BR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Bora aprender na prática?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 espero na próxima aula!</a:t>
            </a:r>
          </a:p>
        </p:txBody>
      </p:sp>
    </p:spTree>
    <p:extLst>
      <p:ext uri="{BB962C8B-B14F-4D97-AF65-F5344CB8AC3E}">
        <p14:creationId xmlns:p14="http://schemas.microsoft.com/office/powerpoint/2010/main" val="1170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37969</TotalTime>
  <Words>290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Ebrima</vt:lpstr>
      <vt:lpstr>Tema do Office</vt:lpstr>
      <vt:lpstr>Programação Backend Flask</vt:lpstr>
      <vt:lpstr>O que é o Flask?</vt:lpstr>
      <vt:lpstr>Por que usar Flask?</vt:lpstr>
      <vt:lpstr>O que podemos criar com Flask?</vt:lpstr>
      <vt:lpstr>Como o Flask funciona?</vt:lpstr>
      <vt:lpstr>Criando o primeiro projeto</vt:lpstr>
      <vt:lpstr>Bora aprender na prática? Te espero na próxima aula!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255</cp:revision>
  <dcterms:created xsi:type="dcterms:W3CDTF">2021-03-29T23:22:16Z</dcterms:created>
  <dcterms:modified xsi:type="dcterms:W3CDTF">2025-09-25T11:13:12Z</dcterms:modified>
</cp:coreProperties>
</file>