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3" r:id="rId2"/>
    <p:sldId id="292" r:id="rId3"/>
    <p:sldId id="300" r:id="rId4"/>
    <p:sldId id="347" r:id="rId5"/>
    <p:sldId id="324" r:id="rId6"/>
    <p:sldId id="348" r:id="rId7"/>
    <p:sldId id="349" r:id="rId8"/>
    <p:sldId id="350" r:id="rId9"/>
    <p:sldId id="351" r:id="rId10"/>
    <p:sldId id="346" r:id="rId11"/>
    <p:sldId id="34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VINÍCIUS MALHEIROS DUARTE" initials="CVMD" lastIdx="1" clrIdx="0">
    <p:extLst>
      <p:ext uri="{19B8F6BF-5375-455C-9EA6-DF929625EA0E}">
        <p15:presenceInfo xmlns:p15="http://schemas.microsoft.com/office/powerpoint/2012/main" userId="S::caio.mduarte@etec.sp.gov.br::42c29be6-65b4-41e7-bc1d-2d95f3ddf4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EC7"/>
    <a:srgbClr val="5DB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1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4A8B-2FA9-45CD-BE53-D964337B161E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6928F-8ACD-4594-9774-11192BE7B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39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80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35A1D-C824-470D-9D81-65870A703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6F7BB-431C-4B75-93A4-E85786612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302E2B-4497-4C73-9EB2-E06F8B07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1F01C-216E-4349-8E17-EBDDA95E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C3264-5C10-400D-92EC-CAE859F2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5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09E87-AAB9-4A05-A1C5-B51BF45E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30DE79-61FB-495F-AB96-0943B94F2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85342-0CF3-4F06-9E06-A84D9140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0FD5C7-2591-4436-A9D7-DED3B624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1A8D29-1DF0-4704-B6E0-2478DE8C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7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14FB1B-99D7-4EC4-A3CE-75AD4C42A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EDDA23-2900-47FB-A31B-E5F022F64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1618D-C0F0-448C-A5C1-A7FD8E53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8D84A-7E7D-4A41-8F56-43FB73A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98300-76D7-475E-975B-38B8AD56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40D2E-BDE9-449B-869A-75F81B7A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0E2E9-B177-47E0-B817-4043A76D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E5F5C9-17E7-4612-8EB1-C816E1D8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11488-36F8-462C-922F-3E340FBA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0CE30F-50B5-42D0-A77A-2C7FC9FD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C1DB4-83C0-44C8-97DE-4D5DEEC8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282B1-5FDE-475E-B75B-06B61B3E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502EA4-2938-4DC2-B942-82A9F40D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77118-BFAD-4D58-B264-50AD8F5A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548EE-4B5E-4127-97DA-2420AE50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94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659C5-52C4-4949-B25A-79DA1E7F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E87CC-1195-4BAE-A32A-039941554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95AA78-C404-4151-A5EC-4E38A0CAC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2DFCE0-2077-468D-BF77-9BE553AB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512B0-68FD-442C-B609-97A097AC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BAE6AE-203A-45CC-8101-40D18E1D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8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66E56-81B0-4AAE-827E-CDCB85A3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26FDA-9E15-4305-8D46-B7DD57D32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EF8C51-9548-4B36-A931-7A039822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8187C8-6155-4BF9-A785-7CA598D9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A7E2B6-C04F-41EA-905A-76E464DE8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EFABBB-2072-4CF6-B71C-C16351C9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B946FB-779C-4D2A-9FFD-D0AD9A2F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7564D-C507-4FF1-92C2-7F0C96D2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0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30458-EE1B-4AC9-BB52-0B7739D8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A1A8CE-E854-4B78-8B51-1AE2970E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48EE5-097E-46AD-B227-574A823D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B87AAB-8C52-4EBB-B278-FA7D8F67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7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EA4588-5887-43F7-BC20-79797E7B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745FF2-D8AD-4E05-89CE-9410CC37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A31A2-29E4-47C0-93F3-41CA810B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3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23B4-8161-47EE-9C2C-7660D54D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2888B-0080-4235-AC7D-197E7A40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94A505-0019-4779-9637-66FFFC55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FA1D07-12FE-412E-965F-D504515A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DD3FC5-5DEB-41AE-8A33-77D7A63D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3EE230-987E-4557-BB90-E14E0FFD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9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D204B-613E-488A-A852-BD79B887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DA33AA-5D31-49BA-BDA9-ABD39A9BB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31CE49-76BC-47A8-99FA-749C895B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3F6A13-2A51-449D-BC2A-3F68F80B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02F108-D0FB-4A45-A0A0-759AB04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F96C98-A845-4605-AADA-5483ABFD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64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7E3254-05BF-40B7-A776-F977D937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FD5742-CC0B-47EE-AA55-1129D31B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839EA4-C3A6-4D53-85DC-1723B5D65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C854-AFD2-43C8-BD20-342EAAC37438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1421CC-304C-45B4-9823-6C3510F39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F2D0D-6E7D-4247-8137-C981781A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39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ksWJS9G9WzTPC97ysS2jmYIsrFSZ8lWDBO43Ik7-7P0/edit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71E322-D222-4DE7-98E9-D379F8D925EB}"/>
              </a:ext>
            </a:extLst>
          </p:cNvPr>
          <p:cNvSpPr/>
          <p:nvPr/>
        </p:nvSpPr>
        <p:spPr>
          <a:xfrm>
            <a:off x="0" y="506627"/>
            <a:ext cx="12192000" cy="39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86EC8-09C0-4A3E-ACBD-BFA8464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886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Linguagem de Marcação</a:t>
            </a:r>
            <a:b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Formulários em HTML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91F944-8FD2-4B4C-9705-D7873C3C1D84}"/>
              </a:ext>
            </a:extLst>
          </p:cNvPr>
          <p:cNvSpPr txBox="1"/>
          <p:nvPr/>
        </p:nvSpPr>
        <p:spPr>
          <a:xfrm>
            <a:off x="7792993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caio.duarte@sp.senai.br</a:t>
            </a:r>
            <a:endParaRPr lang="pt-BR" sz="2000" b="1" dirty="0">
              <a:solidFill>
                <a:schemeClr val="accent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8D95A0-53CF-4A0A-98AE-785D942444C3}"/>
              </a:ext>
            </a:extLst>
          </p:cNvPr>
          <p:cNvSpPr txBox="1"/>
          <p:nvPr/>
        </p:nvSpPr>
        <p:spPr>
          <a:xfrm>
            <a:off x="838200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Prof.: Caio Malheiros</a:t>
            </a:r>
            <a:endParaRPr lang="pt-BR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5E3FE-0299-917D-D8B8-F21D63B54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99CAC3C-67D1-0F01-D1A7-617BEE2D6F9E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378F6-9E1A-59A2-7534-66BFCA69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Atividade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EF68F9-0845-E30A-D29B-6B634D51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1353801" cy="4351338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Atividade: Manipulando Formulários</a:t>
            </a:r>
          </a:p>
          <a:p>
            <a:endParaRPr lang="pt-BR" b="1" dirty="0">
              <a:solidFill>
                <a:schemeClr val="accent1"/>
              </a:solidFill>
            </a:endParaRPr>
          </a:p>
          <a:p>
            <a:r>
              <a:rPr lang="pt-BR" sz="2400" dirty="0">
                <a:solidFill>
                  <a:schemeClr val="accent1"/>
                </a:solidFill>
                <a:hlinkClick r:id="rId2"/>
              </a:rPr>
              <a:t>Atividade 05 – Manipulando Formulários</a:t>
            </a:r>
            <a:endParaRPr lang="pt-BR" sz="2400" dirty="0">
              <a:solidFill>
                <a:schemeClr val="accent1"/>
              </a:solidFill>
            </a:endParaRPr>
          </a:p>
          <a:p>
            <a:endParaRPr lang="pt-B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549C2-149E-6C45-E986-09C29B909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057B7AE-4B54-A9A9-AE11-C43A7BE46C0E}"/>
              </a:ext>
            </a:extLst>
          </p:cNvPr>
          <p:cNvSpPr/>
          <p:nvPr/>
        </p:nvSpPr>
        <p:spPr>
          <a:xfrm>
            <a:off x="0" y="1688126"/>
            <a:ext cx="12192000" cy="2757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42D35E-2674-5D8B-F1AA-C982998F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294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Dúvidas?</a:t>
            </a:r>
            <a:b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Ótimo dia para todos!</a:t>
            </a:r>
          </a:p>
        </p:txBody>
      </p:sp>
    </p:spTree>
    <p:extLst>
      <p:ext uri="{BB962C8B-B14F-4D97-AF65-F5344CB8AC3E}">
        <p14:creationId xmlns:p14="http://schemas.microsoft.com/office/powerpoint/2010/main" val="263449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940041" cy="4351338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Elementos de Listas</a:t>
            </a:r>
          </a:p>
          <a:p>
            <a:r>
              <a:rPr lang="pt-BR" b="1" dirty="0">
                <a:solidFill>
                  <a:schemeClr val="accent1"/>
                </a:solidFill>
              </a:rPr>
              <a:t>Elementos de Tabelas</a:t>
            </a:r>
          </a:p>
          <a:p>
            <a:r>
              <a:rPr lang="pt-BR" b="1" dirty="0">
                <a:solidFill>
                  <a:schemeClr val="accent1"/>
                </a:solidFill>
              </a:rPr>
              <a:t>Trabalhando com Links</a:t>
            </a:r>
          </a:p>
          <a:p>
            <a:r>
              <a:rPr lang="pt-BR" b="1" dirty="0">
                <a:solidFill>
                  <a:schemeClr val="accent1"/>
                </a:solidFill>
              </a:rPr>
              <a:t>Resumo da aula</a:t>
            </a:r>
          </a:p>
        </p:txBody>
      </p:sp>
    </p:spTree>
    <p:extLst>
      <p:ext uri="{BB962C8B-B14F-4D97-AF65-F5344CB8AC3E}">
        <p14:creationId xmlns:p14="http://schemas.microsoft.com/office/powerpoint/2010/main" val="363492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0E7C6-8B72-47A2-2113-EC96A10A0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F80312-5D57-1835-545D-DA8C5D1C688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95F945-7A3D-519B-346E-15F02C13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 que é um formulário em HTML?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E490AD-CB1C-5558-DD5F-02DF2C25C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4588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Um </a:t>
            </a:r>
            <a:r>
              <a:rPr lang="pt-BR" b="1" dirty="0">
                <a:solidFill>
                  <a:srgbClr val="0070C0"/>
                </a:solidFill>
              </a:rPr>
              <a:t>formulário HTML </a:t>
            </a:r>
            <a:r>
              <a:rPr lang="pt-BR" dirty="0">
                <a:solidFill>
                  <a:srgbClr val="0070C0"/>
                </a:solidFill>
              </a:rPr>
              <a:t>é utilizado para coletar informações fornecidas pelo usuário. Na maioria das vezes esses dados são enviados a um servidor para serem processados</a:t>
            </a:r>
          </a:p>
          <a:p>
            <a:pPr marL="0" indent="0">
              <a:buNone/>
            </a:pPr>
            <a:endParaRPr lang="pt-BR" b="1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DFF4B0-AC23-D03E-0F82-1A1484B08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865" y="3429000"/>
            <a:ext cx="2998839" cy="299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8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2E456-33B7-7A0A-A8A8-944E65D9E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516C63-E416-40E2-B28F-F49A6F0129F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E0BC1C-2961-F44C-A23B-92DE0EA6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 que é um formulário em HTML?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2474A1-0FDC-A072-6720-440F6CAB2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4588" cy="4351338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O que pode receber: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>
                <a:solidFill>
                  <a:schemeClr val="accent1"/>
                </a:solidFill>
              </a:rPr>
              <a:t>Texto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Números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Senhas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Seleções (</a:t>
            </a:r>
            <a:r>
              <a:rPr lang="pt-BR" dirty="0" err="1">
                <a:solidFill>
                  <a:schemeClr val="accent1"/>
                </a:solidFill>
              </a:rPr>
              <a:t>checkbox</a:t>
            </a:r>
            <a:r>
              <a:rPr lang="pt-BR" dirty="0">
                <a:solidFill>
                  <a:schemeClr val="accent1"/>
                </a:solidFill>
              </a:rPr>
              <a:t>, radio, listas suspensas)</a:t>
            </a:r>
          </a:p>
          <a:p>
            <a:pPr lvl="1"/>
            <a:endParaRPr lang="pt-BR" b="1" dirty="0">
              <a:solidFill>
                <a:schemeClr val="accent1"/>
              </a:solidFill>
            </a:endParaRPr>
          </a:p>
          <a:p>
            <a:r>
              <a:rPr lang="pt-BR" b="1" dirty="0">
                <a:solidFill>
                  <a:schemeClr val="accent1"/>
                </a:solidFill>
              </a:rPr>
              <a:t>Onde é usado:</a:t>
            </a: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>
                <a:solidFill>
                  <a:schemeClr val="accent1"/>
                </a:solidFill>
              </a:rPr>
              <a:t>Cadastros de usuários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Páginas de login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Pesquisas e questionários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b="1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6AEF55E-40D6-B609-2C8E-CDCCE5D8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598" y="1825625"/>
            <a:ext cx="2992624" cy="471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BFC9E-33E7-4C34-9B29-084886AC2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AF328F1-2622-6033-330B-0B5EBC94B888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DEDB9-2C31-9D85-2E10-8094BB98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03073C-0602-2426-C8CE-2E207791E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4588" cy="435133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rgbClr val="0070C0"/>
                </a:solidFill>
              </a:rPr>
              <a:t>Crie um arquivo chamado cadastrar.html</a:t>
            </a:r>
            <a:endParaRPr lang="pt-BR" sz="3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sz="3200" b="1" dirty="0">
              <a:solidFill>
                <a:srgbClr val="0070C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4C54D29-97C6-C6D4-EE56-02F2F0910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615" y="2694446"/>
            <a:ext cx="4462770" cy="361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1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50126-057E-6787-FB2D-FC3138119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6A11B44-89E0-1717-59A5-E1D4CB101D1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CF4131-DA8E-870C-6F7F-468C7E31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 que é um formulário em HTML?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C555B-F114-009B-D43E-F24A04C8A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4588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Codifique o arquivo:</a:t>
            </a:r>
          </a:p>
          <a:p>
            <a:pPr marL="0" indent="0">
              <a:buNone/>
            </a:pPr>
            <a:endParaRPr lang="pt-BR" b="1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E4392A-D3F0-DB2C-4FE0-14F03391F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184" y="2141537"/>
            <a:ext cx="69972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D9AAF-4B01-9F73-C07F-DBB4895E3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FBCEC24-FC53-B8A3-DD99-D44C1CA9B8A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E807FC-57A6-29B6-35CC-88898D57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 que é um formulário em HTML?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69C17D-8FE8-2C7B-EEBA-8546E001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4588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Codifique o arquivo:</a:t>
            </a:r>
          </a:p>
          <a:p>
            <a:pPr marL="0" indent="0">
              <a:buNone/>
            </a:pPr>
            <a:endParaRPr lang="pt-BR" b="1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A2540E-8ADE-EBCB-7035-00604C69F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549" y="1825625"/>
            <a:ext cx="411498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AFC0A-38F1-0772-9D31-709F30A41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9A1C747-8A63-52D7-CA86-BCA0C400B52C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E7F775-E3A4-C2ED-00C4-D6B18DF4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 que é um formulário em HTML?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6A6AD-73A3-853B-93C0-9C3EF891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4588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Codifique o arquivo:</a:t>
            </a:r>
          </a:p>
          <a:p>
            <a:pPr marL="0" indent="0">
              <a:buNone/>
            </a:pPr>
            <a:endParaRPr lang="pt-BR" b="1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B47116-9EAF-3B46-E660-AAD3E944F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30" y="2369568"/>
            <a:ext cx="7901140" cy="426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97703-4B5F-7E41-96E3-165820142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A2AE2E5-95CE-DBAD-D9F6-B9171AFA06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A642F1-1EBF-65BC-211D-B50B16E4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 que é um formulário em HTML?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2CD67D-4EA0-5585-E108-7EFD68ED7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4588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Codifique o arquivo:</a:t>
            </a:r>
          </a:p>
          <a:p>
            <a:pPr marL="0" indent="0">
              <a:buNone/>
            </a:pPr>
            <a:endParaRPr lang="pt-BR" b="1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88EA08-9BC8-7FBD-BE15-0C231EBF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5654"/>
            <a:ext cx="10691110" cy="31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46579</TotalTime>
  <Words>181</Words>
  <Application>Microsoft Office PowerPoint</Application>
  <PresentationFormat>Widescreen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Ebrima</vt:lpstr>
      <vt:lpstr>Tema do Office</vt:lpstr>
      <vt:lpstr>Linguagem de Marcação Formulários em HTML</vt:lpstr>
      <vt:lpstr>Roteiro</vt:lpstr>
      <vt:lpstr>O que é um formulário em HTML?</vt:lpstr>
      <vt:lpstr>O que é um formulário em HTML?</vt:lpstr>
      <vt:lpstr>Exemplos</vt:lpstr>
      <vt:lpstr>O que é um formulário em HTML?</vt:lpstr>
      <vt:lpstr>O que é um formulário em HTML?</vt:lpstr>
      <vt:lpstr>O que é um formulário em HTML?</vt:lpstr>
      <vt:lpstr>O que é um formulário em HTML?</vt:lpstr>
      <vt:lpstr>Atividade Prática</vt:lpstr>
      <vt:lpstr>Dúvidas? Ótimo dia para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VINÍCIUS MALHEIROS DUARTE</dc:creator>
  <cp:lastModifiedBy>Caio Malheiros</cp:lastModifiedBy>
  <cp:revision>245</cp:revision>
  <dcterms:created xsi:type="dcterms:W3CDTF">2021-03-29T23:22:16Z</dcterms:created>
  <dcterms:modified xsi:type="dcterms:W3CDTF">2025-08-14T10:47:01Z</dcterms:modified>
</cp:coreProperties>
</file>