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3" r:id="rId2"/>
    <p:sldId id="292" r:id="rId3"/>
    <p:sldId id="313" r:id="rId4"/>
    <p:sldId id="314" r:id="rId5"/>
    <p:sldId id="316" r:id="rId6"/>
    <p:sldId id="315" r:id="rId7"/>
    <p:sldId id="317" r:id="rId8"/>
    <p:sldId id="312" r:id="rId9"/>
    <p:sldId id="28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VINÍCIUS MALHEIROS DUARTE" initials="CVMD" lastIdx="1" clrIdx="0">
    <p:extLst>
      <p:ext uri="{19B8F6BF-5375-455C-9EA6-DF929625EA0E}">
        <p15:presenceInfo xmlns:p15="http://schemas.microsoft.com/office/powerpoint/2012/main" userId="S::caio.mduarte@etec.sp.gov.br::42c29be6-65b4-41e7-bc1d-2d95f3ddf4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EC7"/>
    <a:srgbClr val="5DB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1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8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4A8B-2FA9-45CD-BE53-D964337B161E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6928F-8ACD-4594-9774-11192BE7B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39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35A1D-C824-470D-9D81-65870A703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E6F7BB-431C-4B75-93A4-E85786612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302E2B-4497-4C73-9EB2-E06F8B07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1F01C-216E-4349-8E17-EBDDA95E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C3264-5C10-400D-92EC-CAE859F2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5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09E87-AAB9-4A05-A1C5-B51BF45E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30DE79-61FB-495F-AB96-0943B94F2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85342-0CF3-4F06-9E06-A84D9140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0FD5C7-2591-4436-A9D7-DED3B624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1A8D29-1DF0-4704-B6E0-2478DE8C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7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14FB1B-99D7-4EC4-A3CE-75AD4C42A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EDDA23-2900-47FB-A31B-E5F022F64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1618D-C0F0-448C-A5C1-A7FD8E53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8D84A-7E7D-4A41-8F56-43FB73A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98300-76D7-475E-975B-38B8AD56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8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40D2E-BDE9-449B-869A-75F81B7A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0E2E9-B177-47E0-B817-4043A76D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E5F5C9-17E7-4612-8EB1-C816E1D8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811488-36F8-462C-922F-3E340FBA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0CE30F-50B5-42D0-A77A-2C7FC9FD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5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C1DB4-83C0-44C8-97DE-4D5DEEC8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282B1-5FDE-475E-B75B-06B61B3E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502EA4-2938-4DC2-B942-82A9F40D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77118-BFAD-4D58-B264-50AD8F5A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6548EE-4B5E-4127-97DA-2420AE50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94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659C5-52C4-4949-B25A-79DA1E7F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E87CC-1195-4BAE-A32A-039941554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95AA78-C404-4151-A5EC-4E38A0CAC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2DFCE0-2077-468D-BF77-9BE553AB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5512B0-68FD-442C-B609-97A097AC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BAE6AE-203A-45CC-8101-40D18E1D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8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66E56-81B0-4AAE-827E-CDCB85A3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26FDA-9E15-4305-8D46-B7DD57D32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EF8C51-9548-4B36-A931-7A039822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8187C8-6155-4BF9-A785-7CA598D9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A7E2B6-C04F-41EA-905A-76E464DE8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EFABBB-2072-4CF6-B71C-C16351C9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B946FB-779C-4D2A-9FFD-D0AD9A2F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A7564D-C507-4FF1-92C2-7F0C96D2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0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30458-EE1B-4AC9-BB52-0B7739D8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A1A8CE-E854-4B78-8B51-1AE2970E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148EE5-097E-46AD-B227-574A823D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B87AAB-8C52-4EBB-B278-FA7D8F67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7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EA4588-5887-43F7-BC20-79797E7B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745FF2-D8AD-4E05-89CE-9410CC37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AA31A2-29E4-47C0-93F3-41CA810B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3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23B4-8161-47EE-9C2C-7660D54D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2888B-0080-4235-AC7D-197E7A408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94A505-0019-4779-9637-66FFFC552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FA1D07-12FE-412E-965F-D504515A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DD3FC5-5DEB-41AE-8A33-77D7A63D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3EE230-987E-4557-BB90-E14E0FFD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96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D204B-613E-488A-A852-BD79B887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DA33AA-5D31-49BA-BDA9-ABD39A9BB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31CE49-76BC-47A8-99FA-749C895B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3F6A13-2A51-449D-BC2A-3F68F80B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02F108-D0FB-4A45-A0A0-759AB04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F96C98-A845-4605-AADA-5483ABFD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64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7E3254-05BF-40B7-A776-F977D937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FD5742-CC0B-47EE-AA55-1129D31B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839EA4-C3A6-4D53-85DC-1723B5D65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C854-AFD2-43C8-BD20-342EAAC37438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1421CC-304C-45B4-9823-6C3510F39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F2D0D-6E7D-4247-8137-C981781A4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39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FFNlRu0pDULeH3fHMHqRXvm7rcIW1OJa3IBx3TrUOGM/edit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71E322-D222-4DE7-98E9-D379F8D925EB}"/>
              </a:ext>
            </a:extLst>
          </p:cNvPr>
          <p:cNvSpPr/>
          <p:nvPr/>
        </p:nvSpPr>
        <p:spPr>
          <a:xfrm>
            <a:off x="0" y="506627"/>
            <a:ext cx="12192000" cy="39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86EC8-09C0-4A3E-ACBD-BFA8464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886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Linguagem de Marcação</a:t>
            </a:r>
            <a:b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Layout com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FlexBox</a:t>
            </a:r>
            <a:endParaRPr lang="pt-BR" sz="36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91F944-8FD2-4B4C-9705-D7873C3C1D84}"/>
              </a:ext>
            </a:extLst>
          </p:cNvPr>
          <p:cNvSpPr txBox="1"/>
          <p:nvPr/>
        </p:nvSpPr>
        <p:spPr>
          <a:xfrm>
            <a:off x="7792993" y="5690972"/>
            <a:ext cx="6104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caio.duarte@sp.senai.br</a:t>
            </a:r>
            <a:endParaRPr lang="pt-BR" sz="2000" b="1" dirty="0">
              <a:solidFill>
                <a:schemeClr val="accent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8D95A0-53CF-4A0A-98AE-785D942444C3}"/>
              </a:ext>
            </a:extLst>
          </p:cNvPr>
          <p:cNvSpPr txBox="1"/>
          <p:nvPr/>
        </p:nvSpPr>
        <p:spPr>
          <a:xfrm>
            <a:off x="838200" y="5690972"/>
            <a:ext cx="6104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Prof.: Caio Malheiros</a:t>
            </a:r>
            <a:endParaRPr lang="pt-BR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940041" cy="4351338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O que é HTML </a:t>
            </a:r>
            <a:r>
              <a:rPr lang="pt-BR" b="1" dirty="0" err="1">
                <a:solidFill>
                  <a:schemeClr val="accent1"/>
                </a:solidFill>
              </a:rPr>
              <a:t>Templates</a:t>
            </a:r>
            <a:endParaRPr lang="pt-BR" dirty="0">
              <a:solidFill>
                <a:schemeClr val="accent1"/>
              </a:solidFill>
            </a:endParaRPr>
          </a:p>
          <a:p>
            <a:r>
              <a:rPr lang="pt-BR" b="1" dirty="0">
                <a:solidFill>
                  <a:schemeClr val="accent1"/>
                </a:solidFill>
              </a:rPr>
              <a:t>Elementos de HTML Layout</a:t>
            </a:r>
          </a:p>
          <a:p>
            <a:r>
              <a:rPr lang="pt-BR" b="1" dirty="0">
                <a:solidFill>
                  <a:schemeClr val="accent1"/>
                </a:solidFill>
              </a:rPr>
              <a:t>Exemplo prático</a:t>
            </a:r>
          </a:p>
          <a:p>
            <a:endParaRPr lang="pt-B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2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E515A-10DE-BDDE-FB15-CC358DDE7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99896F8-955B-B23C-FF62-4E29238DD99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686B40-E584-E6CE-7D72-DA88E723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 que é o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Flexbox</a:t>
            </a:r>
            <a:endParaRPr lang="pt-BR" sz="36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C503F7-CDCB-348E-8EE5-F3C0D0190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53749" cy="435133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O </a:t>
            </a:r>
            <a:r>
              <a:rPr lang="pt-BR" b="1" dirty="0" err="1">
                <a:solidFill>
                  <a:schemeClr val="accent1"/>
                </a:solidFill>
              </a:rPr>
              <a:t>Flexbox</a:t>
            </a:r>
            <a:r>
              <a:rPr lang="pt-BR" dirty="0">
                <a:solidFill>
                  <a:schemeClr val="accent1"/>
                </a:solidFill>
              </a:rPr>
              <a:t>, ou "</a:t>
            </a:r>
            <a:r>
              <a:rPr lang="pt-BR" b="1" dirty="0" err="1">
                <a:solidFill>
                  <a:schemeClr val="accent1"/>
                </a:solidFill>
              </a:rPr>
              <a:t>Flexible</a:t>
            </a:r>
            <a:r>
              <a:rPr lang="pt-BR" b="1" dirty="0">
                <a:solidFill>
                  <a:schemeClr val="accent1"/>
                </a:solidFill>
              </a:rPr>
              <a:t> Box Layout</a:t>
            </a:r>
            <a:r>
              <a:rPr lang="pt-BR" dirty="0">
                <a:solidFill>
                  <a:schemeClr val="accent1"/>
                </a:solidFill>
              </a:rPr>
              <a:t>", é um módulo do </a:t>
            </a:r>
            <a:r>
              <a:rPr lang="pt-BR" dirty="0" err="1">
                <a:solidFill>
                  <a:schemeClr val="accent1"/>
                </a:solidFill>
              </a:rPr>
              <a:t>C</a:t>
            </a:r>
            <a:r>
              <a:rPr lang="pt-BR" b="1" dirty="0" err="1">
                <a:solidFill>
                  <a:schemeClr val="accent1"/>
                </a:solidFill>
              </a:rPr>
              <a:t>Flexbox</a:t>
            </a:r>
            <a:r>
              <a:rPr lang="pt-BR" dirty="0" err="1">
                <a:solidFill>
                  <a:schemeClr val="accent1"/>
                </a:solidFill>
              </a:rPr>
              <a:t>SS</a:t>
            </a:r>
            <a:r>
              <a:rPr lang="pt-BR" dirty="0">
                <a:solidFill>
                  <a:schemeClr val="accent1"/>
                </a:solidFill>
              </a:rPr>
              <a:t> projetado para facilitar a criação de </a:t>
            </a:r>
            <a:r>
              <a:rPr lang="pt-BR" b="1" dirty="0">
                <a:solidFill>
                  <a:schemeClr val="accent1"/>
                </a:solidFill>
              </a:rPr>
              <a:t>layouts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b="1" dirty="0">
                <a:solidFill>
                  <a:schemeClr val="accent1"/>
                </a:solidFill>
              </a:rPr>
              <a:t>unidimensionais</a:t>
            </a:r>
            <a:r>
              <a:rPr lang="pt-BR" dirty="0">
                <a:solidFill>
                  <a:schemeClr val="accent1"/>
                </a:solidFill>
              </a:rPr>
              <a:t>. 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Sua principal função é permitir que você posicione, alinhe e distribua espaço entre elementos em um contêiner, tornando-os "</a:t>
            </a:r>
            <a:r>
              <a:rPr lang="pt-BR" b="1" dirty="0">
                <a:solidFill>
                  <a:schemeClr val="accent1"/>
                </a:solidFill>
              </a:rPr>
              <a:t>flexíveis</a:t>
            </a:r>
            <a:r>
              <a:rPr lang="pt-BR" dirty="0">
                <a:solidFill>
                  <a:schemeClr val="accent1"/>
                </a:solidFill>
              </a:rPr>
              <a:t>" e </a:t>
            </a:r>
            <a:r>
              <a:rPr lang="pt-BR" b="1" dirty="0">
                <a:solidFill>
                  <a:schemeClr val="accent1"/>
                </a:solidFill>
              </a:rPr>
              <a:t>adaptáveis</a:t>
            </a:r>
            <a:r>
              <a:rPr lang="pt-BR" dirty="0">
                <a:solidFill>
                  <a:schemeClr val="accent1"/>
                </a:solidFill>
              </a:rPr>
              <a:t> a </a:t>
            </a:r>
            <a:r>
              <a:rPr lang="pt-BR" b="1" dirty="0">
                <a:solidFill>
                  <a:schemeClr val="accent1"/>
                </a:solidFill>
              </a:rPr>
              <a:t>diferentes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b="1" dirty="0">
                <a:solidFill>
                  <a:schemeClr val="accent1"/>
                </a:solidFill>
              </a:rPr>
              <a:t>tamanhos</a:t>
            </a:r>
            <a:r>
              <a:rPr lang="pt-BR" dirty="0">
                <a:solidFill>
                  <a:schemeClr val="accent1"/>
                </a:solidFill>
              </a:rPr>
              <a:t> de tela.</a:t>
            </a:r>
            <a:br>
              <a:rPr lang="pt-BR" sz="2400" dirty="0">
                <a:solidFill>
                  <a:schemeClr val="accent1"/>
                </a:solidFill>
              </a:rPr>
            </a:br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2984C17-F091-C10B-C157-13E53A2CF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633" y="1690688"/>
            <a:ext cx="3991896" cy="399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5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3282A-0180-6CA8-CA42-3C58865C4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23D3AFC-7CBC-3C22-2B66-F5FF2F12866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A8AD38-05D1-AB26-578B-3449A7BA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Conceitos chaves – Contêiner e Itens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F0AE40-1E90-7399-56A8-107570A0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745362" cy="435133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Para usar o </a:t>
            </a:r>
            <a:r>
              <a:rPr lang="pt-BR" dirty="0" err="1">
                <a:solidFill>
                  <a:schemeClr val="accent1"/>
                </a:solidFill>
              </a:rPr>
              <a:t>Flexbox</a:t>
            </a:r>
            <a:r>
              <a:rPr lang="pt-BR" dirty="0">
                <a:solidFill>
                  <a:schemeClr val="accent1"/>
                </a:solidFill>
              </a:rPr>
              <a:t>, você precisa entender a relação entre dois tipos de elementos:</a:t>
            </a:r>
            <a:br>
              <a:rPr lang="pt-BR" dirty="0">
                <a:solidFill>
                  <a:schemeClr val="accent1"/>
                </a:solidFill>
              </a:rPr>
            </a:br>
            <a:br>
              <a:rPr lang="pt-BR" dirty="0">
                <a:solidFill>
                  <a:schemeClr val="accent1"/>
                </a:solidFill>
              </a:rPr>
            </a:br>
            <a:r>
              <a:rPr lang="pt-BR" b="1" dirty="0">
                <a:solidFill>
                  <a:schemeClr val="accent1"/>
                </a:solidFill>
              </a:rPr>
              <a:t>Contêiner Flex </a:t>
            </a:r>
            <a:r>
              <a:rPr lang="pt-BR" dirty="0">
                <a:solidFill>
                  <a:schemeClr val="accent1"/>
                </a:solidFill>
              </a:rPr>
              <a:t>– Elemento pai, é ele que você define como </a:t>
            </a:r>
            <a:r>
              <a:rPr lang="pt-BR" b="1" dirty="0" err="1">
                <a:solidFill>
                  <a:schemeClr val="accent1"/>
                </a:solidFill>
              </a:rPr>
              <a:t>display:flex</a:t>
            </a:r>
            <a:endParaRPr lang="pt-BR" b="1" dirty="0">
              <a:solidFill>
                <a:schemeClr val="accent1"/>
              </a:solidFill>
            </a:endParaRPr>
          </a:p>
          <a:p>
            <a:endParaRPr lang="pt-BR" sz="2400" b="1" dirty="0">
              <a:solidFill>
                <a:schemeClr val="accent1"/>
              </a:solidFill>
            </a:endParaRPr>
          </a:p>
          <a:p>
            <a:r>
              <a:rPr lang="pt-BR" b="1" dirty="0">
                <a:solidFill>
                  <a:schemeClr val="accent1"/>
                </a:solidFill>
              </a:rPr>
              <a:t>Itens Flex – </a:t>
            </a:r>
            <a:r>
              <a:rPr lang="pt-BR" dirty="0">
                <a:solidFill>
                  <a:schemeClr val="accent1"/>
                </a:solidFill>
              </a:rPr>
              <a:t>Os elementos filhos dentro do contêiners, eles se tornam flexíveis e podem ser manipulados pelas propriedades do </a:t>
            </a:r>
            <a:r>
              <a:rPr lang="pt-BR" dirty="0" err="1">
                <a:solidFill>
                  <a:schemeClr val="accent1"/>
                </a:solidFill>
              </a:rPr>
              <a:t>FlexBox</a:t>
            </a:r>
            <a:r>
              <a:rPr lang="pt-BR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17AE70-FBB6-AFA1-F84F-0D78CFD8F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Contêiner Flex (Flex Container):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elemento pai. É ele que você define como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display: flex;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BF2CDB7-58FF-8AF9-995A-8EE0B2AD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090" y="1924665"/>
            <a:ext cx="3578942" cy="35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3406B-B3C9-26C9-FB9E-A62395634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660BC66-0FD3-1636-4E1C-82735F00E068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E1BF5-222F-24F1-C20C-F6E0AF26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Exemplo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698403-18A7-C7F0-4E14-298871811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745362" cy="435133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Crie a seguinte estrutura abaixo:</a:t>
            </a:r>
            <a:br>
              <a:rPr lang="pt-BR" dirty="0">
                <a:solidFill>
                  <a:schemeClr val="accent1"/>
                </a:solidFill>
              </a:rPr>
            </a:br>
            <a:br>
              <a:rPr lang="pt-BR" dirty="0">
                <a:solidFill>
                  <a:schemeClr val="accent1"/>
                </a:solidFill>
              </a:rPr>
            </a:b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ACD76BD-F2F0-C712-3366-D81F1FD1D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Contêiner Flex (Flex Container):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elemento pai. É ele que você define como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display: flex;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8B506A5-416F-EACE-8495-D26AD73A0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23" y="2687458"/>
            <a:ext cx="5618368" cy="20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8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9AAF5-33AB-A43E-2DDB-6ED50C0F1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A3EA905-1ADF-460F-7403-3CB628D4EB5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F9A4C2-51C3-E696-39D0-3F1281C0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Exemplo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C26649-C98D-BCD0-FBB8-C69FC1C4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41078" cy="435133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Codifique o arquivo </a:t>
            </a:r>
            <a:r>
              <a:rPr lang="pt-BR" b="1" dirty="0">
                <a:solidFill>
                  <a:schemeClr val="accent1"/>
                </a:solidFill>
              </a:rPr>
              <a:t>aula-flexbox.html</a:t>
            </a:r>
            <a:r>
              <a:rPr lang="pt-BR" dirty="0">
                <a:solidFill>
                  <a:schemeClr val="accent1"/>
                </a:solidFill>
              </a:rPr>
              <a:t> conforme abaixo: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0993B76-6940-1509-C4CE-E490892BF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Contêiner Flex (Flex Container):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elemento pai. É ele que você define como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display: flex;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BF6D4D9-F771-1184-1995-C262B8CC7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41" y="2287479"/>
            <a:ext cx="7316121" cy="45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8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E6B17-AF69-1F43-96FE-441385F1F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4B115F9-FDF4-5DB4-AFED-12204793859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DA10E4-33D9-8A0A-85D3-D9B6971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Exemplo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4FAC4-7C47-C2F3-0078-C0AEC63D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41078" cy="435133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Codifique o arquivo </a:t>
            </a:r>
            <a:r>
              <a:rPr lang="pt-BR" b="1" dirty="0">
                <a:solidFill>
                  <a:schemeClr val="accent1"/>
                </a:solidFill>
              </a:rPr>
              <a:t>styles.css .</a:t>
            </a:r>
            <a:r>
              <a:rPr lang="pt-BR" dirty="0">
                <a:solidFill>
                  <a:schemeClr val="accent1"/>
                </a:solidFill>
              </a:rPr>
              <a:t>conforme abaixo: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DDE509-9D8A-A082-ABB2-BDEBB374A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Contêiner Flex (Flex Container):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elemento pai. É ele que você define como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display: flex;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25A23-1843-A052-3455-31AD765C7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D4F8D9-F2CF-729A-D930-15E75D05AE4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C2748A-D9AA-D3C2-1096-C55F3952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60809-E96A-8331-3E10-741CC7C9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0" cy="4351338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Atividade Prática – Mini Site sobre um Filme</a:t>
            </a:r>
          </a:p>
          <a:p>
            <a:r>
              <a:rPr lang="pt-BR" sz="2400" dirty="0">
                <a:solidFill>
                  <a:schemeClr val="accent1"/>
                </a:solidFill>
              </a:rPr>
              <a:t>Link da atividade:  </a:t>
            </a:r>
            <a:r>
              <a:rPr lang="pt-BR" sz="2400" dirty="0">
                <a:solidFill>
                  <a:schemeClr val="accent1"/>
                </a:solidFill>
                <a:hlinkClick r:id="rId2"/>
              </a:rPr>
              <a:t>Atividade prática 01 - HTML</a:t>
            </a:r>
            <a:endParaRPr lang="pt-BR" sz="2400" dirty="0">
              <a:solidFill>
                <a:schemeClr val="accent1"/>
              </a:solidFill>
            </a:endParaRPr>
          </a:p>
          <a:p>
            <a:endParaRPr lang="pt-BR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2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71E322-D222-4DE7-98E9-D379F8D925EB}"/>
              </a:ext>
            </a:extLst>
          </p:cNvPr>
          <p:cNvSpPr/>
          <p:nvPr/>
        </p:nvSpPr>
        <p:spPr>
          <a:xfrm>
            <a:off x="0" y="1688126"/>
            <a:ext cx="12192000" cy="2757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86EC8-09C0-4A3E-ACBD-BFA8464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294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Dúvidas?</a:t>
            </a:r>
            <a:b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Ótimo dia para todos!</a:t>
            </a:r>
          </a:p>
        </p:txBody>
      </p:sp>
    </p:spTree>
    <p:extLst>
      <p:ext uri="{BB962C8B-B14F-4D97-AF65-F5344CB8AC3E}">
        <p14:creationId xmlns:p14="http://schemas.microsoft.com/office/powerpoint/2010/main" val="266857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40063</TotalTime>
  <Words>293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Aptos</vt:lpstr>
      <vt:lpstr>Arial</vt:lpstr>
      <vt:lpstr>Arial Unicode MS</vt:lpstr>
      <vt:lpstr>Calibri</vt:lpstr>
      <vt:lpstr>Calibri Light</vt:lpstr>
      <vt:lpstr>Ebrima</vt:lpstr>
      <vt:lpstr>Tema do Office</vt:lpstr>
      <vt:lpstr>Linguagem de Marcação Layout com FlexBox</vt:lpstr>
      <vt:lpstr>Roteiro</vt:lpstr>
      <vt:lpstr>O que é o Flexbox</vt:lpstr>
      <vt:lpstr>Conceitos chaves – Contêiner e Itens</vt:lpstr>
      <vt:lpstr>Exemplo básico</vt:lpstr>
      <vt:lpstr>Exemplo básico</vt:lpstr>
      <vt:lpstr>Exemplo básico</vt:lpstr>
      <vt:lpstr>Atividades</vt:lpstr>
      <vt:lpstr>Dúvidas? Ótimo dia para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VINÍCIUS MALHEIROS DUARTE</dc:creator>
  <cp:lastModifiedBy>Caio Malheiros</cp:lastModifiedBy>
  <cp:revision>231</cp:revision>
  <dcterms:created xsi:type="dcterms:W3CDTF">2021-03-29T23:22:16Z</dcterms:created>
  <dcterms:modified xsi:type="dcterms:W3CDTF">2025-09-16T10:44:32Z</dcterms:modified>
</cp:coreProperties>
</file>