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87" autoAdjust="0"/>
  </p:normalViewPr>
  <p:slideViewPr>
    <p:cSldViewPr>
      <p:cViewPr>
        <p:scale>
          <a:sx n="100" d="100"/>
          <a:sy n="100" d="100"/>
        </p:scale>
        <p:origin x="-51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162207-AF22-4C07-A1EE-85EA677E84D2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</dgm:pt>
    <dgm:pt modelId="{1AE9B61C-9389-4564-A968-758D116C6727}">
      <dgm:prSet phldrT="[Texto]" custT="1"/>
      <dgm:spPr>
        <a:scene3d>
          <a:camera prst="orthographicFront"/>
          <a:lightRig rig="freezing" dir="t"/>
        </a:scene3d>
        <a:sp3d>
          <a:bevelT w="165100" prst="coolSlant"/>
        </a:sp3d>
      </dgm:spPr>
      <dgm:t>
        <a:bodyPr lIns="0" tIns="0" rIns="0" bIns="0"/>
        <a:lstStyle/>
        <a:p>
          <a:r>
            <a:rPr lang="pt-BR" sz="800" dirty="0" smtClean="0"/>
            <a:t>Desejos de produtos/ serviços dos consumidores</a:t>
          </a:r>
          <a:endParaRPr lang="pt-BR" sz="800" dirty="0"/>
        </a:p>
      </dgm:t>
    </dgm:pt>
    <dgm:pt modelId="{F585F362-8AAE-4DAA-AC8B-B6D614F826CA}" type="parTrans" cxnId="{A6D7C041-9FE2-4AE0-B496-BF0E6A4CAA21}">
      <dgm:prSet/>
      <dgm:spPr/>
      <dgm:t>
        <a:bodyPr/>
        <a:lstStyle/>
        <a:p>
          <a:endParaRPr lang="pt-BR"/>
        </a:p>
      </dgm:t>
    </dgm:pt>
    <dgm:pt modelId="{36935928-FD28-40B5-94FF-FFABD6711DDD}" type="sibTrans" cxnId="{A6D7C041-9FE2-4AE0-B496-BF0E6A4CAA21}">
      <dgm:prSet/>
      <dgm:spPr/>
      <dgm:t>
        <a:bodyPr/>
        <a:lstStyle/>
        <a:p>
          <a:endParaRPr lang="pt-BR"/>
        </a:p>
      </dgm:t>
    </dgm:pt>
    <dgm:pt modelId="{4861ECD4-0FF6-4DF5-85A9-D46D7689FF1D}">
      <dgm:prSet phldrT="[Texto]" custT="1"/>
      <dgm:spPr>
        <a:scene3d>
          <a:camera prst="orthographicFront"/>
          <a:lightRig rig="freezing" dir="t"/>
        </a:scene3d>
        <a:sp3d>
          <a:bevelT w="165100" prst="coolSlant"/>
        </a:sp3d>
      </dgm:spPr>
      <dgm:t>
        <a:bodyPr lIns="0" tIns="0" rIns="0" bIns="0"/>
        <a:lstStyle/>
        <a:p>
          <a:r>
            <a:rPr lang="pt-BR" sz="800" dirty="0" smtClean="0"/>
            <a:t>Ofertas de fornecedores baseadas nos desejos dos consumidores</a:t>
          </a:r>
          <a:endParaRPr lang="pt-BR" sz="800" dirty="0"/>
        </a:p>
      </dgm:t>
    </dgm:pt>
    <dgm:pt modelId="{505BB467-C5BD-4859-93F4-77052D812545}" type="parTrans" cxnId="{01AC64DA-0E08-4C47-A71B-7046676ABA76}">
      <dgm:prSet/>
      <dgm:spPr/>
      <dgm:t>
        <a:bodyPr/>
        <a:lstStyle/>
        <a:p>
          <a:endParaRPr lang="pt-BR"/>
        </a:p>
      </dgm:t>
    </dgm:pt>
    <dgm:pt modelId="{A52B38D3-07EB-485A-AEBD-B7AACF6E8F42}" type="sibTrans" cxnId="{01AC64DA-0E08-4C47-A71B-7046676ABA76}">
      <dgm:prSet/>
      <dgm:spPr/>
      <dgm:t>
        <a:bodyPr/>
        <a:lstStyle/>
        <a:p>
          <a:endParaRPr lang="pt-BR"/>
        </a:p>
      </dgm:t>
    </dgm:pt>
    <dgm:pt modelId="{97404F64-FD3C-48A0-B1AA-9C50FA889BEF}">
      <dgm:prSet phldrT="[Texto]" custT="1"/>
      <dgm:spPr>
        <a:scene3d>
          <a:camera prst="orthographicFront"/>
          <a:lightRig rig="freezing" dir="t"/>
        </a:scene3d>
        <a:sp3d>
          <a:bevelT w="165100" prst="coolSlant"/>
        </a:sp3d>
      </dgm:spPr>
      <dgm:t>
        <a:bodyPr lIns="0" tIns="0" rIns="0" bIns="0"/>
        <a:lstStyle/>
        <a:p>
          <a:r>
            <a:rPr lang="pt-BR" sz="800" dirty="0" smtClean="0"/>
            <a:t>Disponibilização de melhores ofertas aos consumidores</a:t>
          </a:r>
          <a:endParaRPr lang="pt-BR" sz="800" dirty="0"/>
        </a:p>
      </dgm:t>
    </dgm:pt>
    <dgm:pt modelId="{30A2FDBA-D6AC-4FDD-B68F-4DC55E2487AC}" type="parTrans" cxnId="{B700F874-31E0-4046-A80A-FA013A25EF55}">
      <dgm:prSet/>
      <dgm:spPr/>
      <dgm:t>
        <a:bodyPr/>
        <a:lstStyle/>
        <a:p>
          <a:endParaRPr lang="pt-BR"/>
        </a:p>
      </dgm:t>
    </dgm:pt>
    <dgm:pt modelId="{E8FAFBEA-BD35-40DB-BB41-CE60217E20C4}" type="sibTrans" cxnId="{B700F874-31E0-4046-A80A-FA013A25EF55}">
      <dgm:prSet/>
      <dgm:spPr/>
      <dgm:t>
        <a:bodyPr/>
        <a:lstStyle/>
        <a:p>
          <a:endParaRPr lang="pt-BR"/>
        </a:p>
      </dgm:t>
    </dgm:pt>
    <dgm:pt modelId="{4E56680C-9930-43EE-8C80-FA518B785605}">
      <dgm:prSet phldrT="[Texto]" custT="1"/>
      <dgm:spPr>
        <a:scene3d>
          <a:camera prst="orthographicFront"/>
          <a:lightRig rig="freezing" dir="t"/>
        </a:scene3d>
        <a:sp3d>
          <a:bevelT w="165100" prst="coolSlant"/>
        </a:sp3d>
      </dgm:spPr>
      <dgm:t>
        <a:bodyPr lIns="0" tIns="0" rIns="0" bIns="0"/>
        <a:lstStyle/>
        <a:p>
          <a:r>
            <a:rPr lang="pt-BR" sz="800" dirty="0" smtClean="0"/>
            <a:t>Fechamento de grupo (ao menos na </a:t>
          </a:r>
          <a:r>
            <a:rPr lang="pt-BR" sz="800" dirty="0" err="1" smtClean="0"/>
            <a:t>qtd</a:t>
          </a:r>
          <a:r>
            <a:rPr lang="pt-BR" sz="800" dirty="0" smtClean="0"/>
            <a:t> mínima exigida pelo fornecedor)</a:t>
          </a:r>
          <a:endParaRPr lang="pt-BR" sz="800" dirty="0"/>
        </a:p>
      </dgm:t>
    </dgm:pt>
    <dgm:pt modelId="{869BF569-49E2-4067-BF35-78EAD4B62DD9}" type="parTrans" cxnId="{C7113925-CDDC-4FF5-A7E8-CBE5988437E7}">
      <dgm:prSet/>
      <dgm:spPr/>
      <dgm:t>
        <a:bodyPr/>
        <a:lstStyle/>
        <a:p>
          <a:endParaRPr lang="pt-BR"/>
        </a:p>
      </dgm:t>
    </dgm:pt>
    <dgm:pt modelId="{318192C5-F9EF-4EEC-9DC3-78E9166056B7}" type="sibTrans" cxnId="{C7113925-CDDC-4FF5-A7E8-CBE5988437E7}">
      <dgm:prSet/>
      <dgm:spPr/>
      <dgm:t>
        <a:bodyPr/>
        <a:lstStyle/>
        <a:p>
          <a:endParaRPr lang="pt-BR"/>
        </a:p>
      </dgm:t>
    </dgm:pt>
    <dgm:pt modelId="{A71306F6-2AC7-4F9E-ABDE-9320DEDAA1F0}">
      <dgm:prSet phldrT="[Texto]" custT="1"/>
      <dgm:spPr>
        <a:scene3d>
          <a:camera prst="orthographicFront"/>
          <a:lightRig rig="freezing" dir="t"/>
        </a:scene3d>
        <a:sp3d>
          <a:bevelT w="165100" prst="coolSlant"/>
        </a:sp3d>
      </dgm:spPr>
      <dgm:t>
        <a:bodyPr lIns="0" tIns="0" rIns="0" bIns="0"/>
        <a:lstStyle/>
        <a:p>
          <a:r>
            <a:rPr lang="pt-BR" sz="800" dirty="0" smtClean="0"/>
            <a:t>Finalização da venda através do próprio site dos </a:t>
          </a:r>
          <a:r>
            <a:rPr lang="pt-BR" sz="800" dirty="0" err="1" smtClean="0"/>
            <a:t>fornece-dores</a:t>
          </a:r>
          <a:r>
            <a:rPr lang="pt-BR" sz="800" dirty="0" smtClean="0"/>
            <a:t> (identificando venda kkreco.com)</a:t>
          </a:r>
          <a:endParaRPr lang="pt-BR" sz="800" dirty="0"/>
        </a:p>
      </dgm:t>
    </dgm:pt>
    <dgm:pt modelId="{B8BCF600-8926-4299-810A-AFD47F61C1FA}" type="parTrans" cxnId="{E982D731-237A-4D05-BADB-2C0CBA9732B7}">
      <dgm:prSet/>
      <dgm:spPr/>
      <dgm:t>
        <a:bodyPr/>
        <a:lstStyle/>
        <a:p>
          <a:endParaRPr lang="pt-BR"/>
        </a:p>
      </dgm:t>
    </dgm:pt>
    <dgm:pt modelId="{8439F0E1-5FA6-4C58-B519-1902C3628178}" type="sibTrans" cxnId="{E982D731-237A-4D05-BADB-2C0CBA9732B7}">
      <dgm:prSet/>
      <dgm:spPr/>
      <dgm:t>
        <a:bodyPr/>
        <a:lstStyle/>
        <a:p>
          <a:endParaRPr lang="pt-BR"/>
        </a:p>
      </dgm:t>
    </dgm:pt>
    <dgm:pt modelId="{A44E3F6C-552F-43A0-B687-E214A2CA2F97}">
      <dgm:prSet phldrT="[Texto]" custT="1"/>
      <dgm:spPr>
        <a:scene3d>
          <a:camera prst="orthographicFront"/>
          <a:lightRig rig="freezing" dir="t"/>
        </a:scene3d>
        <a:sp3d>
          <a:bevelT w="165100" prst="coolSlant"/>
        </a:sp3d>
      </dgm:spPr>
      <dgm:t>
        <a:bodyPr lIns="0" tIns="0" rIns="0" bIns="0"/>
        <a:lstStyle/>
        <a:p>
          <a:r>
            <a:rPr lang="pt-BR" sz="800" dirty="0" smtClean="0"/>
            <a:t>Monitoramento das vendas, disponibilizando  informação e apoiando os consumidores até o fim de cada processo</a:t>
          </a:r>
          <a:endParaRPr lang="pt-BR" sz="800" dirty="0"/>
        </a:p>
      </dgm:t>
    </dgm:pt>
    <dgm:pt modelId="{4B6DDAA8-839F-403D-8529-BBE44148B4D5}" type="parTrans" cxnId="{EB8CBE4B-70AA-4D1A-92C3-996B8EF9D629}">
      <dgm:prSet/>
      <dgm:spPr/>
      <dgm:t>
        <a:bodyPr/>
        <a:lstStyle/>
        <a:p>
          <a:endParaRPr lang="pt-BR"/>
        </a:p>
      </dgm:t>
    </dgm:pt>
    <dgm:pt modelId="{3DDB3E23-175B-4F4E-A7F5-0A54DFDADCAF}" type="sibTrans" cxnId="{EB8CBE4B-70AA-4D1A-92C3-996B8EF9D629}">
      <dgm:prSet/>
      <dgm:spPr/>
      <dgm:t>
        <a:bodyPr/>
        <a:lstStyle/>
        <a:p>
          <a:endParaRPr lang="pt-BR"/>
        </a:p>
      </dgm:t>
    </dgm:pt>
    <dgm:pt modelId="{13E1D56E-450B-4E73-ACB1-53C674039485}">
      <dgm:prSet phldrT="[Texto]" custT="1"/>
      <dgm:spPr>
        <a:scene3d>
          <a:camera prst="orthographicFront"/>
          <a:lightRig rig="freezing" dir="t"/>
        </a:scene3d>
        <a:sp3d>
          <a:bevelT w="165100" prst="coolSlant"/>
        </a:sp3d>
      </dgm:spPr>
      <dgm:t>
        <a:bodyPr lIns="0" tIns="0" rIns="0" bIns="0"/>
        <a:lstStyle/>
        <a:p>
          <a:r>
            <a:rPr lang="pt-BR" sz="800" dirty="0" smtClean="0"/>
            <a:t>Elaboração de borderô por fornecedor para recebimento do comissionamento após encerramento de cada processo de venda</a:t>
          </a:r>
          <a:endParaRPr lang="pt-BR" sz="800" dirty="0"/>
        </a:p>
      </dgm:t>
    </dgm:pt>
    <dgm:pt modelId="{2C03CF16-BAB1-4CA4-A1D5-A767E372665C}" type="parTrans" cxnId="{23143D0A-5887-4660-B0A7-92B02834D5FA}">
      <dgm:prSet/>
      <dgm:spPr/>
      <dgm:t>
        <a:bodyPr/>
        <a:lstStyle/>
        <a:p>
          <a:endParaRPr lang="pt-BR"/>
        </a:p>
      </dgm:t>
    </dgm:pt>
    <dgm:pt modelId="{9867884B-76A0-4411-BFC6-7D2C9C5642BF}" type="sibTrans" cxnId="{23143D0A-5887-4660-B0A7-92B02834D5FA}">
      <dgm:prSet/>
      <dgm:spPr/>
      <dgm:t>
        <a:bodyPr/>
        <a:lstStyle/>
        <a:p>
          <a:endParaRPr lang="pt-BR"/>
        </a:p>
      </dgm:t>
    </dgm:pt>
    <dgm:pt modelId="{8447167D-D1D5-47F0-9D57-D49701FC22B1}" type="pres">
      <dgm:prSet presAssocID="{FC162207-AF22-4C07-A1EE-85EA677E84D2}" presName="Name0" presStyleCnt="0">
        <dgm:presLayoutVars>
          <dgm:dir/>
          <dgm:animOne val="branch"/>
          <dgm:animLvl val="lvl"/>
        </dgm:presLayoutVars>
      </dgm:prSet>
      <dgm:spPr/>
    </dgm:pt>
    <dgm:pt modelId="{4736E4CE-F1C6-4DEB-B05E-FA7FBA0E0E07}" type="pres">
      <dgm:prSet presAssocID="{1AE9B61C-9389-4564-A968-758D116C6727}" presName="chaos" presStyleCnt="0"/>
      <dgm:spPr/>
    </dgm:pt>
    <dgm:pt modelId="{B729E854-2A8C-4C61-9193-7B6054AB1077}" type="pres">
      <dgm:prSet presAssocID="{1AE9B61C-9389-4564-A968-758D116C6727}" presName="parTx1" presStyleLbl="revTx" presStyleIdx="0" presStyleCnt="6"/>
      <dgm:spPr/>
      <dgm:t>
        <a:bodyPr/>
        <a:lstStyle/>
        <a:p>
          <a:endParaRPr lang="pt-BR"/>
        </a:p>
      </dgm:t>
    </dgm:pt>
    <dgm:pt modelId="{17607D0C-E3F4-4E71-861B-146E20761923}" type="pres">
      <dgm:prSet presAssocID="{1AE9B61C-9389-4564-A968-758D116C6727}" presName="c1" presStyleLbl="node1" presStyleIdx="0" presStyleCnt="19"/>
      <dgm:spPr>
        <a:scene3d>
          <a:camera prst="orthographicFront"/>
          <a:lightRig rig="freezing" dir="t"/>
        </a:scene3d>
        <a:sp3d>
          <a:bevelT w="165100" prst="coolSlant"/>
        </a:sp3d>
      </dgm:spPr>
    </dgm:pt>
    <dgm:pt modelId="{25491492-6470-41C3-9166-2F0F02F1EF20}" type="pres">
      <dgm:prSet presAssocID="{1AE9B61C-9389-4564-A968-758D116C6727}" presName="c2" presStyleLbl="node1" presStyleIdx="1" presStyleCnt="19"/>
      <dgm:spPr>
        <a:scene3d>
          <a:camera prst="orthographicFront"/>
          <a:lightRig rig="freezing" dir="t"/>
        </a:scene3d>
        <a:sp3d>
          <a:bevelT w="165100" prst="coolSlant"/>
        </a:sp3d>
      </dgm:spPr>
    </dgm:pt>
    <dgm:pt modelId="{699FF19A-781F-49A7-9ACD-67206A93CF15}" type="pres">
      <dgm:prSet presAssocID="{1AE9B61C-9389-4564-A968-758D116C6727}" presName="c3" presStyleLbl="node1" presStyleIdx="2" presStyleCnt="19"/>
      <dgm:spPr>
        <a:scene3d>
          <a:camera prst="orthographicFront"/>
          <a:lightRig rig="freezing" dir="t"/>
        </a:scene3d>
        <a:sp3d>
          <a:bevelT w="165100" prst="coolSlant"/>
        </a:sp3d>
      </dgm:spPr>
    </dgm:pt>
    <dgm:pt modelId="{01F00E15-9049-41C0-ADD6-9D622A134DCB}" type="pres">
      <dgm:prSet presAssocID="{1AE9B61C-9389-4564-A968-758D116C6727}" presName="c4" presStyleLbl="node1" presStyleIdx="3" presStyleCnt="19"/>
      <dgm:spPr>
        <a:scene3d>
          <a:camera prst="orthographicFront"/>
          <a:lightRig rig="freezing" dir="t"/>
        </a:scene3d>
        <a:sp3d>
          <a:bevelT w="165100" prst="coolSlant"/>
        </a:sp3d>
      </dgm:spPr>
    </dgm:pt>
    <dgm:pt modelId="{267626BB-802F-4C57-9E0D-B51C28FFCA7F}" type="pres">
      <dgm:prSet presAssocID="{1AE9B61C-9389-4564-A968-758D116C6727}" presName="c5" presStyleLbl="node1" presStyleIdx="4" presStyleCnt="19"/>
      <dgm:spPr>
        <a:scene3d>
          <a:camera prst="orthographicFront"/>
          <a:lightRig rig="freezing" dir="t"/>
        </a:scene3d>
        <a:sp3d>
          <a:bevelT w="165100" prst="coolSlant"/>
        </a:sp3d>
      </dgm:spPr>
    </dgm:pt>
    <dgm:pt modelId="{5F3CA8CC-7C76-41B9-A345-4B47FB35FD05}" type="pres">
      <dgm:prSet presAssocID="{1AE9B61C-9389-4564-A968-758D116C6727}" presName="c6" presStyleLbl="node1" presStyleIdx="5" presStyleCnt="19"/>
      <dgm:spPr>
        <a:scene3d>
          <a:camera prst="orthographicFront"/>
          <a:lightRig rig="freezing" dir="t"/>
        </a:scene3d>
        <a:sp3d>
          <a:bevelT w="165100" prst="coolSlant"/>
        </a:sp3d>
      </dgm:spPr>
    </dgm:pt>
    <dgm:pt modelId="{8F129A22-DF1E-4296-9E0F-832A71C33AAC}" type="pres">
      <dgm:prSet presAssocID="{1AE9B61C-9389-4564-A968-758D116C6727}" presName="c7" presStyleLbl="node1" presStyleIdx="6" presStyleCnt="19"/>
      <dgm:spPr>
        <a:scene3d>
          <a:camera prst="orthographicFront"/>
          <a:lightRig rig="freezing" dir="t"/>
        </a:scene3d>
        <a:sp3d>
          <a:bevelT w="165100" prst="coolSlant"/>
        </a:sp3d>
      </dgm:spPr>
    </dgm:pt>
    <dgm:pt modelId="{2916F0D7-BC03-48E0-B8A7-9E0E28C63E8C}" type="pres">
      <dgm:prSet presAssocID="{1AE9B61C-9389-4564-A968-758D116C6727}" presName="c8" presStyleLbl="node1" presStyleIdx="7" presStyleCnt="19"/>
      <dgm:spPr>
        <a:scene3d>
          <a:camera prst="orthographicFront"/>
          <a:lightRig rig="freezing" dir="t"/>
        </a:scene3d>
        <a:sp3d>
          <a:bevelT w="165100" prst="coolSlant"/>
        </a:sp3d>
      </dgm:spPr>
    </dgm:pt>
    <dgm:pt modelId="{B08E9E22-F7F8-45EF-874F-6BB2588D39D9}" type="pres">
      <dgm:prSet presAssocID="{1AE9B61C-9389-4564-A968-758D116C6727}" presName="c9" presStyleLbl="node1" presStyleIdx="8" presStyleCnt="19"/>
      <dgm:spPr>
        <a:scene3d>
          <a:camera prst="orthographicFront"/>
          <a:lightRig rig="freezing" dir="t"/>
        </a:scene3d>
        <a:sp3d>
          <a:bevelT w="165100" prst="coolSlant"/>
        </a:sp3d>
      </dgm:spPr>
    </dgm:pt>
    <dgm:pt modelId="{1A3C85E3-4BC0-4CAE-A2A0-A8C52D6DE7CC}" type="pres">
      <dgm:prSet presAssocID="{1AE9B61C-9389-4564-A968-758D116C6727}" presName="c10" presStyleLbl="node1" presStyleIdx="9" presStyleCnt="19"/>
      <dgm:spPr>
        <a:scene3d>
          <a:camera prst="orthographicFront"/>
          <a:lightRig rig="freezing" dir="t"/>
        </a:scene3d>
        <a:sp3d>
          <a:bevelT w="165100" prst="coolSlant"/>
        </a:sp3d>
      </dgm:spPr>
    </dgm:pt>
    <dgm:pt modelId="{B314252C-52CF-48B0-931E-C4BC0999DBAE}" type="pres">
      <dgm:prSet presAssocID="{1AE9B61C-9389-4564-A968-758D116C6727}" presName="c11" presStyleLbl="node1" presStyleIdx="10" presStyleCnt="19"/>
      <dgm:spPr>
        <a:scene3d>
          <a:camera prst="orthographicFront"/>
          <a:lightRig rig="freezing" dir="t"/>
        </a:scene3d>
        <a:sp3d>
          <a:bevelT w="165100" prst="coolSlant"/>
        </a:sp3d>
      </dgm:spPr>
    </dgm:pt>
    <dgm:pt modelId="{861872F3-016D-4AFB-B39E-431DB3242A78}" type="pres">
      <dgm:prSet presAssocID="{1AE9B61C-9389-4564-A968-758D116C6727}" presName="c12" presStyleLbl="node1" presStyleIdx="11" presStyleCnt="19"/>
      <dgm:spPr>
        <a:scene3d>
          <a:camera prst="orthographicFront"/>
          <a:lightRig rig="freezing" dir="t"/>
        </a:scene3d>
        <a:sp3d>
          <a:bevelT w="165100" prst="coolSlant"/>
        </a:sp3d>
      </dgm:spPr>
    </dgm:pt>
    <dgm:pt modelId="{7A342CDC-9CA5-4669-AADF-D1A9A5FE55C8}" type="pres">
      <dgm:prSet presAssocID="{1AE9B61C-9389-4564-A968-758D116C6727}" presName="c13" presStyleLbl="node1" presStyleIdx="12" presStyleCnt="19"/>
      <dgm:spPr>
        <a:scene3d>
          <a:camera prst="orthographicFront"/>
          <a:lightRig rig="freezing" dir="t"/>
        </a:scene3d>
        <a:sp3d>
          <a:bevelT w="165100" prst="coolSlant"/>
        </a:sp3d>
      </dgm:spPr>
    </dgm:pt>
    <dgm:pt modelId="{CFA5E18A-ED9C-4566-A41A-2F7F9458DF7B}" type="pres">
      <dgm:prSet presAssocID="{1AE9B61C-9389-4564-A968-758D116C6727}" presName="c14" presStyleLbl="node1" presStyleIdx="13" presStyleCnt="19"/>
      <dgm:spPr>
        <a:scene3d>
          <a:camera prst="orthographicFront"/>
          <a:lightRig rig="freezing" dir="t"/>
        </a:scene3d>
        <a:sp3d>
          <a:bevelT w="165100" prst="coolSlant"/>
        </a:sp3d>
      </dgm:spPr>
    </dgm:pt>
    <dgm:pt modelId="{6F1DFF2C-E00F-45DD-B5B2-4164A53BF41F}" type="pres">
      <dgm:prSet presAssocID="{1AE9B61C-9389-4564-A968-758D116C6727}" presName="c15" presStyleLbl="node1" presStyleIdx="14" presStyleCnt="19"/>
      <dgm:spPr>
        <a:scene3d>
          <a:camera prst="orthographicFront"/>
          <a:lightRig rig="freezing" dir="t"/>
        </a:scene3d>
        <a:sp3d>
          <a:bevelT w="165100" prst="coolSlant"/>
        </a:sp3d>
      </dgm:spPr>
    </dgm:pt>
    <dgm:pt modelId="{248C1921-873C-42A2-87F6-1AE633024928}" type="pres">
      <dgm:prSet presAssocID="{1AE9B61C-9389-4564-A968-758D116C6727}" presName="c16" presStyleLbl="node1" presStyleIdx="15" presStyleCnt="19"/>
      <dgm:spPr>
        <a:scene3d>
          <a:camera prst="orthographicFront"/>
          <a:lightRig rig="freezing" dir="t"/>
        </a:scene3d>
        <a:sp3d>
          <a:bevelT w="165100" prst="coolSlant"/>
        </a:sp3d>
      </dgm:spPr>
    </dgm:pt>
    <dgm:pt modelId="{18CAFD33-3701-4C04-8AAE-D440CFABCEE4}" type="pres">
      <dgm:prSet presAssocID="{1AE9B61C-9389-4564-A968-758D116C6727}" presName="c17" presStyleLbl="node1" presStyleIdx="16" presStyleCnt="19"/>
      <dgm:spPr>
        <a:scene3d>
          <a:camera prst="orthographicFront"/>
          <a:lightRig rig="freezing" dir="t"/>
        </a:scene3d>
        <a:sp3d>
          <a:bevelT w="165100" prst="coolSlant"/>
        </a:sp3d>
      </dgm:spPr>
    </dgm:pt>
    <dgm:pt modelId="{53FB9C7B-397D-4A13-B682-8313B11D91D3}" type="pres">
      <dgm:prSet presAssocID="{1AE9B61C-9389-4564-A968-758D116C6727}" presName="c18" presStyleLbl="node1" presStyleIdx="17" presStyleCnt="19"/>
      <dgm:spPr>
        <a:scene3d>
          <a:camera prst="orthographicFront"/>
          <a:lightRig rig="freezing" dir="t"/>
        </a:scene3d>
        <a:sp3d>
          <a:bevelT w="165100" prst="coolSlant"/>
        </a:sp3d>
      </dgm:spPr>
    </dgm:pt>
    <dgm:pt modelId="{B627A948-5847-4798-95BA-DC67EF65F6A4}" type="pres">
      <dgm:prSet presAssocID="{36935928-FD28-40B5-94FF-FFABD6711DDD}" presName="chevronComposite1" presStyleCnt="0"/>
      <dgm:spPr/>
    </dgm:pt>
    <dgm:pt modelId="{BB2D7657-A51B-4EAD-96CE-A5D7450B93E6}" type="pres">
      <dgm:prSet presAssocID="{36935928-FD28-40B5-94FF-FFABD6711DDD}" presName="chevron1" presStyleLbl="sibTrans2D1" presStyleIdx="0" presStyleCnt="6"/>
      <dgm:spPr>
        <a:scene3d>
          <a:camera prst="orthographicFront"/>
          <a:lightRig rig="freezing" dir="t"/>
        </a:scene3d>
        <a:sp3d>
          <a:bevelT w="165100" prst="coolSlant"/>
        </a:sp3d>
      </dgm:spPr>
    </dgm:pt>
    <dgm:pt modelId="{B4687F99-D7DC-401F-934C-190EBBCCFA11}" type="pres">
      <dgm:prSet presAssocID="{36935928-FD28-40B5-94FF-FFABD6711DDD}" presName="spChevron1" presStyleCnt="0"/>
      <dgm:spPr/>
    </dgm:pt>
    <dgm:pt modelId="{B51237DB-A084-449B-AD48-E92B97B36663}" type="pres">
      <dgm:prSet presAssocID="{4861ECD4-0FF6-4DF5-85A9-D46D7689FF1D}" presName="middle" presStyleCnt="0"/>
      <dgm:spPr/>
    </dgm:pt>
    <dgm:pt modelId="{4AF8F89E-2020-4203-B3BC-CB530699B1CA}" type="pres">
      <dgm:prSet presAssocID="{4861ECD4-0FF6-4DF5-85A9-D46D7689FF1D}" presName="parTxMid" presStyleLbl="revTx" presStyleIdx="1" presStyleCnt="6"/>
      <dgm:spPr/>
      <dgm:t>
        <a:bodyPr/>
        <a:lstStyle/>
        <a:p>
          <a:endParaRPr lang="pt-BR"/>
        </a:p>
      </dgm:t>
    </dgm:pt>
    <dgm:pt modelId="{F421603E-A724-4D5D-BF09-E76A1BE2F2EE}" type="pres">
      <dgm:prSet presAssocID="{4861ECD4-0FF6-4DF5-85A9-D46D7689FF1D}" presName="spMid" presStyleCnt="0"/>
      <dgm:spPr/>
    </dgm:pt>
    <dgm:pt modelId="{1A44EA23-59D9-4473-AD13-BA150689C810}" type="pres">
      <dgm:prSet presAssocID="{A52B38D3-07EB-485A-AEBD-B7AACF6E8F42}" presName="chevronComposite1" presStyleCnt="0"/>
      <dgm:spPr/>
    </dgm:pt>
    <dgm:pt modelId="{8E065BF2-A1B3-4D91-B852-9585A7A55482}" type="pres">
      <dgm:prSet presAssocID="{A52B38D3-07EB-485A-AEBD-B7AACF6E8F42}" presName="chevron1" presStyleLbl="sibTrans2D1" presStyleIdx="1" presStyleCnt="6"/>
      <dgm:spPr>
        <a:scene3d>
          <a:camera prst="orthographicFront"/>
          <a:lightRig rig="freezing" dir="t"/>
        </a:scene3d>
        <a:sp3d>
          <a:bevelT w="165100" prst="coolSlant"/>
        </a:sp3d>
      </dgm:spPr>
    </dgm:pt>
    <dgm:pt modelId="{5087A4E3-FA9B-449D-A3FD-34D61875A8C7}" type="pres">
      <dgm:prSet presAssocID="{A52B38D3-07EB-485A-AEBD-B7AACF6E8F42}" presName="spChevron1" presStyleCnt="0"/>
      <dgm:spPr/>
    </dgm:pt>
    <dgm:pt modelId="{F4222E6A-148D-49CA-A754-C097A270A9A4}" type="pres">
      <dgm:prSet presAssocID="{97404F64-FD3C-48A0-B1AA-9C50FA889BEF}" presName="middle" presStyleCnt="0"/>
      <dgm:spPr/>
    </dgm:pt>
    <dgm:pt modelId="{9E2615B8-B895-4F8D-A118-F5E3678E3CAB}" type="pres">
      <dgm:prSet presAssocID="{97404F64-FD3C-48A0-B1AA-9C50FA889BEF}" presName="parTxMid" presStyleLbl="revTx" presStyleIdx="2" presStyleCnt="6"/>
      <dgm:spPr/>
      <dgm:t>
        <a:bodyPr/>
        <a:lstStyle/>
        <a:p>
          <a:endParaRPr lang="pt-BR"/>
        </a:p>
      </dgm:t>
    </dgm:pt>
    <dgm:pt modelId="{1A64C1DC-5EE8-4211-AC5D-7A9522C79AFE}" type="pres">
      <dgm:prSet presAssocID="{97404F64-FD3C-48A0-B1AA-9C50FA889BEF}" presName="spMid" presStyleCnt="0"/>
      <dgm:spPr/>
    </dgm:pt>
    <dgm:pt modelId="{E6018349-8CC9-413B-B8F7-1174047554AC}" type="pres">
      <dgm:prSet presAssocID="{E8FAFBEA-BD35-40DB-BB41-CE60217E20C4}" presName="chevronComposite1" presStyleCnt="0"/>
      <dgm:spPr/>
    </dgm:pt>
    <dgm:pt modelId="{F228FC5F-81A5-4BF0-894B-ED903F355C99}" type="pres">
      <dgm:prSet presAssocID="{E8FAFBEA-BD35-40DB-BB41-CE60217E20C4}" presName="chevron1" presStyleLbl="sibTrans2D1" presStyleIdx="2" presStyleCnt="6"/>
      <dgm:spPr>
        <a:scene3d>
          <a:camera prst="orthographicFront"/>
          <a:lightRig rig="freezing" dir="t"/>
        </a:scene3d>
        <a:sp3d>
          <a:bevelT w="165100" prst="coolSlant"/>
        </a:sp3d>
      </dgm:spPr>
    </dgm:pt>
    <dgm:pt modelId="{3F129F87-D3BF-4507-9936-CE2D7DC8AAEF}" type="pres">
      <dgm:prSet presAssocID="{E8FAFBEA-BD35-40DB-BB41-CE60217E20C4}" presName="spChevron1" presStyleCnt="0"/>
      <dgm:spPr/>
    </dgm:pt>
    <dgm:pt modelId="{405C85B9-EDF2-4121-9FA5-C43F65687D6B}" type="pres">
      <dgm:prSet presAssocID="{4E56680C-9930-43EE-8C80-FA518B785605}" presName="middle" presStyleCnt="0"/>
      <dgm:spPr/>
    </dgm:pt>
    <dgm:pt modelId="{7F8F27C4-227C-4F21-827B-34E406EFCC5A}" type="pres">
      <dgm:prSet presAssocID="{4E56680C-9930-43EE-8C80-FA518B785605}" presName="parTxMid" presStyleLbl="revTx" presStyleIdx="3" presStyleCnt="6"/>
      <dgm:spPr/>
      <dgm:t>
        <a:bodyPr/>
        <a:lstStyle/>
        <a:p>
          <a:endParaRPr lang="pt-BR"/>
        </a:p>
      </dgm:t>
    </dgm:pt>
    <dgm:pt modelId="{C7AF3BD8-BB61-48D4-B039-5AC50826B98A}" type="pres">
      <dgm:prSet presAssocID="{4E56680C-9930-43EE-8C80-FA518B785605}" presName="spMid" presStyleCnt="0"/>
      <dgm:spPr/>
    </dgm:pt>
    <dgm:pt modelId="{E0864E7D-5BF2-4FA4-B29A-C99DBA20386F}" type="pres">
      <dgm:prSet presAssocID="{318192C5-F9EF-4EEC-9DC3-78E9166056B7}" presName="chevronComposite1" presStyleCnt="0"/>
      <dgm:spPr/>
    </dgm:pt>
    <dgm:pt modelId="{75193173-38E9-4D13-B4C8-456982998D39}" type="pres">
      <dgm:prSet presAssocID="{318192C5-F9EF-4EEC-9DC3-78E9166056B7}" presName="chevron1" presStyleLbl="sibTrans2D1" presStyleIdx="3" presStyleCnt="6"/>
      <dgm:spPr>
        <a:scene3d>
          <a:camera prst="orthographicFront"/>
          <a:lightRig rig="freezing" dir="t"/>
        </a:scene3d>
        <a:sp3d>
          <a:bevelT w="165100" prst="coolSlant"/>
        </a:sp3d>
      </dgm:spPr>
    </dgm:pt>
    <dgm:pt modelId="{76A6F33A-BE3D-4A4F-820F-93832D7AE651}" type="pres">
      <dgm:prSet presAssocID="{318192C5-F9EF-4EEC-9DC3-78E9166056B7}" presName="spChevron1" presStyleCnt="0"/>
      <dgm:spPr/>
    </dgm:pt>
    <dgm:pt modelId="{B93202CC-3B1E-4D80-A4C0-764C9A868E9E}" type="pres">
      <dgm:prSet presAssocID="{A71306F6-2AC7-4F9E-ABDE-9320DEDAA1F0}" presName="middle" presStyleCnt="0"/>
      <dgm:spPr/>
    </dgm:pt>
    <dgm:pt modelId="{C16365FD-5FF2-4F72-BFC0-FC654BB4EC28}" type="pres">
      <dgm:prSet presAssocID="{A71306F6-2AC7-4F9E-ABDE-9320DEDAA1F0}" presName="parTxMid" presStyleLbl="revTx" presStyleIdx="4" presStyleCnt="6"/>
      <dgm:spPr/>
      <dgm:t>
        <a:bodyPr/>
        <a:lstStyle/>
        <a:p>
          <a:endParaRPr lang="pt-BR"/>
        </a:p>
      </dgm:t>
    </dgm:pt>
    <dgm:pt modelId="{74E6BC27-EF16-4FF3-85DA-3623EACAB387}" type="pres">
      <dgm:prSet presAssocID="{A71306F6-2AC7-4F9E-ABDE-9320DEDAA1F0}" presName="spMid" presStyleCnt="0"/>
      <dgm:spPr/>
    </dgm:pt>
    <dgm:pt modelId="{56FAD330-8B64-47D7-AA9A-C95ECD4AC492}" type="pres">
      <dgm:prSet presAssocID="{8439F0E1-5FA6-4C58-B519-1902C3628178}" presName="chevronComposite1" presStyleCnt="0"/>
      <dgm:spPr/>
    </dgm:pt>
    <dgm:pt modelId="{4A302991-B537-482B-BB92-B166A367DD1F}" type="pres">
      <dgm:prSet presAssocID="{8439F0E1-5FA6-4C58-B519-1902C3628178}" presName="chevron1" presStyleLbl="sibTrans2D1" presStyleIdx="4" presStyleCnt="6"/>
      <dgm:spPr>
        <a:scene3d>
          <a:camera prst="orthographicFront"/>
          <a:lightRig rig="freezing" dir="t"/>
        </a:scene3d>
        <a:sp3d>
          <a:bevelT w="165100" prst="coolSlant"/>
        </a:sp3d>
      </dgm:spPr>
    </dgm:pt>
    <dgm:pt modelId="{7274EDB4-C457-47D1-B291-FF42C24039E5}" type="pres">
      <dgm:prSet presAssocID="{8439F0E1-5FA6-4C58-B519-1902C3628178}" presName="spChevron1" presStyleCnt="0"/>
      <dgm:spPr/>
    </dgm:pt>
    <dgm:pt modelId="{21DAB12A-0AF5-4AA2-A129-B97523F11BF1}" type="pres">
      <dgm:prSet presAssocID="{A44E3F6C-552F-43A0-B687-E214A2CA2F97}" presName="middle" presStyleCnt="0"/>
      <dgm:spPr/>
    </dgm:pt>
    <dgm:pt modelId="{9EAF75A2-FC79-48DB-A09E-16285C17462F}" type="pres">
      <dgm:prSet presAssocID="{A44E3F6C-552F-43A0-B687-E214A2CA2F97}" presName="parTxMid" presStyleLbl="revTx" presStyleIdx="5" presStyleCnt="6"/>
      <dgm:spPr/>
      <dgm:t>
        <a:bodyPr/>
        <a:lstStyle/>
        <a:p>
          <a:endParaRPr lang="pt-BR"/>
        </a:p>
      </dgm:t>
    </dgm:pt>
    <dgm:pt modelId="{20BFC50C-59D9-407D-AFB4-051A6389884B}" type="pres">
      <dgm:prSet presAssocID="{A44E3F6C-552F-43A0-B687-E214A2CA2F97}" presName="spMid" presStyleCnt="0"/>
      <dgm:spPr/>
    </dgm:pt>
    <dgm:pt modelId="{07C1BE55-415D-427E-8B07-7BFB86EC2676}" type="pres">
      <dgm:prSet presAssocID="{3DDB3E23-175B-4F4E-A7F5-0A54DFDADCAF}" presName="chevronComposite1" presStyleCnt="0"/>
      <dgm:spPr/>
    </dgm:pt>
    <dgm:pt modelId="{91BC630D-590A-4691-A5B1-2EF20D6DB6DD}" type="pres">
      <dgm:prSet presAssocID="{3DDB3E23-175B-4F4E-A7F5-0A54DFDADCAF}" presName="chevron1" presStyleLbl="sibTrans2D1" presStyleIdx="5" presStyleCnt="6"/>
      <dgm:spPr>
        <a:scene3d>
          <a:camera prst="orthographicFront"/>
          <a:lightRig rig="freezing" dir="t"/>
        </a:scene3d>
        <a:sp3d>
          <a:bevelT w="165100" prst="coolSlant"/>
        </a:sp3d>
      </dgm:spPr>
    </dgm:pt>
    <dgm:pt modelId="{1A21BF8A-FF01-4B70-80D7-AA2C2B7EDAC9}" type="pres">
      <dgm:prSet presAssocID="{3DDB3E23-175B-4F4E-A7F5-0A54DFDADCAF}" presName="spChevron1" presStyleCnt="0"/>
      <dgm:spPr/>
    </dgm:pt>
    <dgm:pt modelId="{BCDA1270-85CF-457F-B024-49160351D1AD}" type="pres">
      <dgm:prSet presAssocID="{13E1D56E-450B-4E73-ACB1-53C674039485}" presName="last" presStyleCnt="0"/>
      <dgm:spPr/>
    </dgm:pt>
    <dgm:pt modelId="{2A6545AF-3F3F-4610-B49A-53AB407B85BD}" type="pres">
      <dgm:prSet presAssocID="{13E1D56E-450B-4E73-ACB1-53C674039485}" presName="circleTx" presStyleLbl="node1" presStyleIdx="18" presStyleCnt="19" custScaleX="152979" custScaleY="158377"/>
      <dgm:spPr/>
      <dgm:t>
        <a:bodyPr/>
        <a:lstStyle/>
        <a:p>
          <a:endParaRPr lang="pt-BR"/>
        </a:p>
      </dgm:t>
    </dgm:pt>
    <dgm:pt modelId="{A9109E30-E99D-4C23-B91B-5A4DE6E00C27}" type="pres">
      <dgm:prSet presAssocID="{13E1D56E-450B-4E73-ACB1-53C674039485}" presName="spN" presStyleCnt="0"/>
      <dgm:spPr/>
    </dgm:pt>
  </dgm:ptLst>
  <dgm:cxnLst>
    <dgm:cxn modelId="{4B12BE68-ED62-4160-8115-B0D7D8B53668}" type="presOf" srcId="{4861ECD4-0FF6-4DF5-85A9-D46D7689FF1D}" destId="{4AF8F89E-2020-4203-B3BC-CB530699B1CA}" srcOrd="0" destOrd="0" presId="urn:microsoft.com/office/officeart/2009/3/layout/RandomtoResultProcess"/>
    <dgm:cxn modelId="{23143D0A-5887-4660-B0A7-92B02834D5FA}" srcId="{FC162207-AF22-4C07-A1EE-85EA677E84D2}" destId="{13E1D56E-450B-4E73-ACB1-53C674039485}" srcOrd="6" destOrd="0" parTransId="{2C03CF16-BAB1-4CA4-A1D5-A767E372665C}" sibTransId="{9867884B-76A0-4411-BFC6-7D2C9C5642BF}"/>
    <dgm:cxn modelId="{7B0EC531-C19A-4326-ADCF-74380F573E50}" type="presOf" srcId="{FC162207-AF22-4C07-A1EE-85EA677E84D2}" destId="{8447167D-D1D5-47F0-9D57-D49701FC22B1}" srcOrd="0" destOrd="0" presId="urn:microsoft.com/office/officeart/2009/3/layout/RandomtoResultProcess"/>
    <dgm:cxn modelId="{01AC64DA-0E08-4C47-A71B-7046676ABA76}" srcId="{FC162207-AF22-4C07-A1EE-85EA677E84D2}" destId="{4861ECD4-0FF6-4DF5-85A9-D46D7689FF1D}" srcOrd="1" destOrd="0" parTransId="{505BB467-C5BD-4859-93F4-77052D812545}" sibTransId="{A52B38D3-07EB-485A-AEBD-B7AACF6E8F42}"/>
    <dgm:cxn modelId="{04783834-1D31-4A1F-AFF3-0D4FFC9A43EE}" type="presOf" srcId="{A71306F6-2AC7-4F9E-ABDE-9320DEDAA1F0}" destId="{C16365FD-5FF2-4F72-BFC0-FC654BB4EC28}" srcOrd="0" destOrd="0" presId="urn:microsoft.com/office/officeart/2009/3/layout/RandomtoResultProcess"/>
    <dgm:cxn modelId="{4719A87D-FCC0-4F3B-A53A-2CB4EB7AE555}" type="presOf" srcId="{A44E3F6C-552F-43A0-B687-E214A2CA2F97}" destId="{9EAF75A2-FC79-48DB-A09E-16285C17462F}" srcOrd="0" destOrd="0" presId="urn:microsoft.com/office/officeart/2009/3/layout/RandomtoResultProcess"/>
    <dgm:cxn modelId="{FCD8622B-DFD7-44DB-BC8D-3E947676B565}" type="presOf" srcId="{97404F64-FD3C-48A0-B1AA-9C50FA889BEF}" destId="{9E2615B8-B895-4F8D-A118-F5E3678E3CAB}" srcOrd="0" destOrd="0" presId="urn:microsoft.com/office/officeart/2009/3/layout/RandomtoResultProcess"/>
    <dgm:cxn modelId="{B700F874-31E0-4046-A80A-FA013A25EF55}" srcId="{FC162207-AF22-4C07-A1EE-85EA677E84D2}" destId="{97404F64-FD3C-48A0-B1AA-9C50FA889BEF}" srcOrd="2" destOrd="0" parTransId="{30A2FDBA-D6AC-4FDD-B68F-4DC55E2487AC}" sibTransId="{E8FAFBEA-BD35-40DB-BB41-CE60217E20C4}"/>
    <dgm:cxn modelId="{A6D7C041-9FE2-4AE0-B496-BF0E6A4CAA21}" srcId="{FC162207-AF22-4C07-A1EE-85EA677E84D2}" destId="{1AE9B61C-9389-4564-A968-758D116C6727}" srcOrd="0" destOrd="0" parTransId="{F585F362-8AAE-4DAA-AC8B-B6D614F826CA}" sibTransId="{36935928-FD28-40B5-94FF-FFABD6711DDD}"/>
    <dgm:cxn modelId="{B78F532C-8AEE-4B9B-BCBA-09A29635030C}" type="presOf" srcId="{4E56680C-9930-43EE-8C80-FA518B785605}" destId="{7F8F27C4-227C-4F21-827B-34E406EFCC5A}" srcOrd="0" destOrd="0" presId="urn:microsoft.com/office/officeart/2009/3/layout/RandomtoResultProcess"/>
    <dgm:cxn modelId="{99417022-D8DB-4CD8-B3BB-139595DA55BA}" type="presOf" srcId="{1AE9B61C-9389-4564-A968-758D116C6727}" destId="{B729E854-2A8C-4C61-9193-7B6054AB1077}" srcOrd="0" destOrd="0" presId="urn:microsoft.com/office/officeart/2009/3/layout/RandomtoResultProcess"/>
    <dgm:cxn modelId="{C7113925-CDDC-4FF5-A7E8-CBE5988437E7}" srcId="{FC162207-AF22-4C07-A1EE-85EA677E84D2}" destId="{4E56680C-9930-43EE-8C80-FA518B785605}" srcOrd="3" destOrd="0" parTransId="{869BF569-49E2-4067-BF35-78EAD4B62DD9}" sibTransId="{318192C5-F9EF-4EEC-9DC3-78E9166056B7}"/>
    <dgm:cxn modelId="{E982D731-237A-4D05-BADB-2C0CBA9732B7}" srcId="{FC162207-AF22-4C07-A1EE-85EA677E84D2}" destId="{A71306F6-2AC7-4F9E-ABDE-9320DEDAA1F0}" srcOrd="4" destOrd="0" parTransId="{B8BCF600-8926-4299-810A-AFD47F61C1FA}" sibTransId="{8439F0E1-5FA6-4C58-B519-1902C3628178}"/>
    <dgm:cxn modelId="{07D3B6D6-FD1F-4F7D-BC62-48534D54B0A4}" type="presOf" srcId="{13E1D56E-450B-4E73-ACB1-53C674039485}" destId="{2A6545AF-3F3F-4610-B49A-53AB407B85BD}" srcOrd="0" destOrd="0" presId="urn:microsoft.com/office/officeart/2009/3/layout/RandomtoResultProcess"/>
    <dgm:cxn modelId="{EB8CBE4B-70AA-4D1A-92C3-996B8EF9D629}" srcId="{FC162207-AF22-4C07-A1EE-85EA677E84D2}" destId="{A44E3F6C-552F-43A0-B687-E214A2CA2F97}" srcOrd="5" destOrd="0" parTransId="{4B6DDAA8-839F-403D-8529-BBE44148B4D5}" sibTransId="{3DDB3E23-175B-4F4E-A7F5-0A54DFDADCAF}"/>
    <dgm:cxn modelId="{A5EDB1D8-9169-40FE-ACAE-6813FB8CC0BB}" type="presParOf" srcId="{8447167D-D1D5-47F0-9D57-D49701FC22B1}" destId="{4736E4CE-F1C6-4DEB-B05E-FA7FBA0E0E07}" srcOrd="0" destOrd="0" presId="urn:microsoft.com/office/officeart/2009/3/layout/RandomtoResultProcess"/>
    <dgm:cxn modelId="{3BA22E87-793A-4F04-9782-4EEB2648479D}" type="presParOf" srcId="{4736E4CE-F1C6-4DEB-B05E-FA7FBA0E0E07}" destId="{B729E854-2A8C-4C61-9193-7B6054AB1077}" srcOrd="0" destOrd="0" presId="urn:microsoft.com/office/officeart/2009/3/layout/RandomtoResultProcess"/>
    <dgm:cxn modelId="{70B7ED87-C207-4BDA-B954-73E427261043}" type="presParOf" srcId="{4736E4CE-F1C6-4DEB-B05E-FA7FBA0E0E07}" destId="{17607D0C-E3F4-4E71-861B-146E20761923}" srcOrd="1" destOrd="0" presId="urn:microsoft.com/office/officeart/2009/3/layout/RandomtoResultProcess"/>
    <dgm:cxn modelId="{1CB436F5-83D0-468C-9366-F0B27BBABB0C}" type="presParOf" srcId="{4736E4CE-F1C6-4DEB-B05E-FA7FBA0E0E07}" destId="{25491492-6470-41C3-9166-2F0F02F1EF20}" srcOrd="2" destOrd="0" presId="urn:microsoft.com/office/officeart/2009/3/layout/RandomtoResultProcess"/>
    <dgm:cxn modelId="{7157924C-B39D-4262-BFCC-1B5AD6D692DB}" type="presParOf" srcId="{4736E4CE-F1C6-4DEB-B05E-FA7FBA0E0E07}" destId="{699FF19A-781F-49A7-9ACD-67206A93CF15}" srcOrd="3" destOrd="0" presId="urn:microsoft.com/office/officeart/2009/3/layout/RandomtoResultProcess"/>
    <dgm:cxn modelId="{8D93DD29-687A-456F-805B-D46352CCC21C}" type="presParOf" srcId="{4736E4CE-F1C6-4DEB-B05E-FA7FBA0E0E07}" destId="{01F00E15-9049-41C0-ADD6-9D622A134DCB}" srcOrd="4" destOrd="0" presId="urn:microsoft.com/office/officeart/2009/3/layout/RandomtoResultProcess"/>
    <dgm:cxn modelId="{6AAF6B32-1C43-4844-93E5-F14E329FB7AF}" type="presParOf" srcId="{4736E4CE-F1C6-4DEB-B05E-FA7FBA0E0E07}" destId="{267626BB-802F-4C57-9E0D-B51C28FFCA7F}" srcOrd="5" destOrd="0" presId="urn:microsoft.com/office/officeart/2009/3/layout/RandomtoResultProcess"/>
    <dgm:cxn modelId="{EBB0386E-A6A3-4C92-999E-B670B35E0445}" type="presParOf" srcId="{4736E4CE-F1C6-4DEB-B05E-FA7FBA0E0E07}" destId="{5F3CA8CC-7C76-41B9-A345-4B47FB35FD05}" srcOrd="6" destOrd="0" presId="urn:microsoft.com/office/officeart/2009/3/layout/RandomtoResultProcess"/>
    <dgm:cxn modelId="{7A176907-567D-41E0-9F4B-369B7DE903A3}" type="presParOf" srcId="{4736E4CE-F1C6-4DEB-B05E-FA7FBA0E0E07}" destId="{8F129A22-DF1E-4296-9E0F-832A71C33AAC}" srcOrd="7" destOrd="0" presId="urn:microsoft.com/office/officeart/2009/3/layout/RandomtoResultProcess"/>
    <dgm:cxn modelId="{510F8E5C-C7D1-4CC5-9BBC-E8CE27001F26}" type="presParOf" srcId="{4736E4CE-F1C6-4DEB-B05E-FA7FBA0E0E07}" destId="{2916F0D7-BC03-48E0-B8A7-9E0E28C63E8C}" srcOrd="8" destOrd="0" presId="urn:microsoft.com/office/officeart/2009/3/layout/RandomtoResultProcess"/>
    <dgm:cxn modelId="{02FC6DCD-CAEF-4F62-BF08-0F0D89A053EE}" type="presParOf" srcId="{4736E4CE-F1C6-4DEB-B05E-FA7FBA0E0E07}" destId="{B08E9E22-F7F8-45EF-874F-6BB2588D39D9}" srcOrd="9" destOrd="0" presId="urn:microsoft.com/office/officeart/2009/3/layout/RandomtoResultProcess"/>
    <dgm:cxn modelId="{F4EDCC77-0303-453E-8433-48E2B32065BA}" type="presParOf" srcId="{4736E4CE-F1C6-4DEB-B05E-FA7FBA0E0E07}" destId="{1A3C85E3-4BC0-4CAE-A2A0-A8C52D6DE7CC}" srcOrd="10" destOrd="0" presId="urn:microsoft.com/office/officeart/2009/3/layout/RandomtoResultProcess"/>
    <dgm:cxn modelId="{0AFE31C1-8D2A-4CB2-BA43-F080C79B0525}" type="presParOf" srcId="{4736E4CE-F1C6-4DEB-B05E-FA7FBA0E0E07}" destId="{B314252C-52CF-48B0-931E-C4BC0999DBAE}" srcOrd="11" destOrd="0" presId="urn:microsoft.com/office/officeart/2009/3/layout/RandomtoResultProcess"/>
    <dgm:cxn modelId="{996AA3D9-FEC8-4B10-928C-75923B35A475}" type="presParOf" srcId="{4736E4CE-F1C6-4DEB-B05E-FA7FBA0E0E07}" destId="{861872F3-016D-4AFB-B39E-431DB3242A78}" srcOrd="12" destOrd="0" presId="urn:microsoft.com/office/officeart/2009/3/layout/RandomtoResultProcess"/>
    <dgm:cxn modelId="{3A115DB7-91A6-4440-B39D-7473BE21CFE9}" type="presParOf" srcId="{4736E4CE-F1C6-4DEB-B05E-FA7FBA0E0E07}" destId="{7A342CDC-9CA5-4669-AADF-D1A9A5FE55C8}" srcOrd="13" destOrd="0" presId="urn:microsoft.com/office/officeart/2009/3/layout/RandomtoResultProcess"/>
    <dgm:cxn modelId="{98CB4D70-B896-4B61-9351-616BBEC67589}" type="presParOf" srcId="{4736E4CE-F1C6-4DEB-B05E-FA7FBA0E0E07}" destId="{CFA5E18A-ED9C-4566-A41A-2F7F9458DF7B}" srcOrd="14" destOrd="0" presId="urn:microsoft.com/office/officeart/2009/3/layout/RandomtoResultProcess"/>
    <dgm:cxn modelId="{B954915F-09E7-428D-93B7-AB820E4DD557}" type="presParOf" srcId="{4736E4CE-F1C6-4DEB-B05E-FA7FBA0E0E07}" destId="{6F1DFF2C-E00F-45DD-B5B2-4164A53BF41F}" srcOrd="15" destOrd="0" presId="urn:microsoft.com/office/officeart/2009/3/layout/RandomtoResultProcess"/>
    <dgm:cxn modelId="{6EFCBA28-A2B3-4CA3-A257-D3A323886836}" type="presParOf" srcId="{4736E4CE-F1C6-4DEB-B05E-FA7FBA0E0E07}" destId="{248C1921-873C-42A2-87F6-1AE633024928}" srcOrd="16" destOrd="0" presId="urn:microsoft.com/office/officeart/2009/3/layout/RandomtoResultProcess"/>
    <dgm:cxn modelId="{02DDF83D-507C-4B77-989A-D73D70B13362}" type="presParOf" srcId="{4736E4CE-F1C6-4DEB-B05E-FA7FBA0E0E07}" destId="{18CAFD33-3701-4C04-8AAE-D440CFABCEE4}" srcOrd="17" destOrd="0" presId="urn:microsoft.com/office/officeart/2009/3/layout/RandomtoResultProcess"/>
    <dgm:cxn modelId="{E2AFF106-3ABD-4498-8E1B-CE8223AF19A5}" type="presParOf" srcId="{4736E4CE-F1C6-4DEB-B05E-FA7FBA0E0E07}" destId="{53FB9C7B-397D-4A13-B682-8313B11D91D3}" srcOrd="18" destOrd="0" presId="urn:microsoft.com/office/officeart/2009/3/layout/RandomtoResultProcess"/>
    <dgm:cxn modelId="{29320240-9529-4969-8FEF-4EA1CA4C2DB3}" type="presParOf" srcId="{8447167D-D1D5-47F0-9D57-D49701FC22B1}" destId="{B627A948-5847-4798-95BA-DC67EF65F6A4}" srcOrd="1" destOrd="0" presId="urn:microsoft.com/office/officeart/2009/3/layout/RandomtoResultProcess"/>
    <dgm:cxn modelId="{A08E63F1-304F-410C-AD2C-63BCFFD8647E}" type="presParOf" srcId="{B627A948-5847-4798-95BA-DC67EF65F6A4}" destId="{BB2D7657-A51B-4EAD-96CE-A5D7450B93E6}" srcOrd="0" destOrd="0" presId="urn:microsoft.com/office/officeart/2009/3/layout/RandomtoResultProcess"/>
    <dgm:cxn modelId="{6ED368C3-DA07-4072-BBAC-E72C0245DF17}" type="presParOf" srcId="{B627A948-5847-4798-95BA-DC67EF65F6A4}" destId="{B4687F99-D7DC-401F-934C-190EBBCCFA11}" srcOrd="1" destOrd="0" presId="urn:microsoft.com/office/officeart/2009/3/layout/RandomtoResultProcess"/>
    <dgm:cxn modelId="{9A0635CA-465F-4BF5-9E39-41D736D1B490}" type="presParOf" srcId="{8447167D-D1D5-47F0-9D57-D49701FC22B1}" destId="{B51237DB-A084-449B-AD48-E92B97B36663}" srcOrd="2" destOrd="0" presId="urn:microsoft.com/office/officeart/2009/3/layout/RandomtoResultProcess"/>
    <dgm:cxn modelId="{86F62C39-75FD-451F-8C9C-69870139E61C}" type="presParOf" srcId="{B51237DB-A084-449B-AD48-E92B97B36663}" destId="{4AF8F89E-2020-4203-B3BC-CB530699B1CA}" srcOrd="0" destOrd="0" presId="urn:microsoft.com/office/officeart/2009/3/layout/RandomtoResultProcess"/>
    <dgm:cxn modelId="{74998742-B381-44A8-9662-9AF4EEE95191}" type="presParOf" srcId="{B51237DB-A084-449B-AD48-E92B97B36663}" destId="{F421603E-A724-4D5D-BF09-E76A1BE2F2EE}" srcOrd="1" destOrd="0" presId="urn:microsoft.com/office/officeart/2009/3/layout/RandomtoResultProcess"/>
    <dgm:cxn modelId="{F130BB80-559B-45CB-9B0A-240E0D60757E}" type="presParOf" srcId="{8447167D-D1D5-47F0-9D57-D49701FC22B1}" destId="{1A44EA23-59D9-4473-AD13-BA150689C810}" srcOrd="3" destOrd="0" presId="urn:microsoft.com/office/officeart/2009/3/layout/RandomtoResultProcess"/>
    <dgm:cxn modelId="{E03EEA60-4E4E-43E5-AF2C-08FF7E1EE359}" type="presParOf" srcId="{1A44EA23-59D9-4473-AD13-BA150689C810}" destId="{8E065BF2-A1B3-4D91-B852-9585A7A55482}" srcOrd="0" destOrd="0" presId="urn:microsoft.com/office/officeart/2009/3/layout/RandomtoResultProcess"/>
    <dgm:cxn modelId="{B4C808AE-BF1D-4379-A221-0D914531051A}" type="presParOf" srcId="{1A44EA23-59D9-4473-AD13-BA150689C810}" destId="{5087A4E3-FA9B-449D-A3FD-34D61875A8C7}" srcOrd="1" destOrd="0" presId="urn:microsoft.com/office/officeart/2009/3/layout/RandomtoResultProcess"/>
    <dgm:cxn modelId="{F5470CD6-840F-48D8-A1FE-DDD955A3EEC6}" type="presParOf" srcId="{8447167D-D1D5-47F0-9D57-D49701FC22B1}" destId="{F4222E6A-148D-49CA-A754-C097A270A9A4}" srcOrd="4" destOrd="0" presId="urn:microsoft.com/office/officeart/2009/3/layout/RandomtoResultProcess"/>
    <dgm:cxn modelId="{B8BBE6BE-75C9-4843-A280-1A4839E9C736}" type="presParOf" srcId="{F4222E6A-148D-49CA-A754-C097A270A9A4}" destId="{9E2615B8-B895-4F8D-A118-F5E3678E3CAB}" srcOrd="0" destOrd="0" presId="urn:microsoft.com/office/officeart/2009/3/layout/RandomtoResultProcess"/>
    <dgm:cxn modelId="{DF2729AC-01E8-4EE3-A662-18BC2F045D2F}" type="presParOf" srcId="{F4222E6A-148D-49CA-A754-C097A270A9A4}" destId="{1A64C1DC-5EE8-4211-AC5D-7A9522C79AFE}" srcOrd="1" destOrd="0" presId="urn:microsoft.com/office/officeart/2009/3/layout/RandomtoResultProcess"/>
    <dgm:cxn modelId="{0FAA0FCE-8D79-4681-AD94-E58D21EC4893}" type="presParOf" srcId="{8447167D-D1D5-47F0-9D57-D49701FC22B1}" destId="{E6018349-8CC9-413B-B8F7-1174047554AC}" srcOrd="5" destOrd="0" presId="urn:microsoft.com/office/officeart/2009/3/layout/RandomtoResultProcess"/>
    <dgm:cxn modelId="{DAD8EF26-1559-4AE8-91E8-EF4EA09B114E}" type="presParOf" srcId="{E6018349-8CC9-413B-B8F7-1174047554AC}" destId="{F228FC5F-81A5-4BF0-894B-ED903F355C99}" srcOrd="0" destOrd="0" presId="urn:microsoft.com/office/officeart/2009/3/layout/RandomtoResultProcess"/>
    <dgm:cxn modelId="{D6E90C10-6C64-46AD-B41A-850FC13D73E4}" type="presParOf" srcId="{E6018349-8CC9-413B-B8F7-1174047554AC}" destId="{3F129F87-D3BF-4507-9936-CE2D7DC8AAEF}" srcOrd="1" destOrd="0" presId="urn:microsoft.com/office/officeart/2009/3/layout/RandomtoResultProcess"/>
    <dgm:cxn modelId="{73EF3E10-E355-4818-BE82-0F4288A5FDDC}" type="presParOf" srcId="{8447167D-D1D5-47F0-9D57-D49701FC22B1}" destId="{405C85B9-EDF2-4121-9FA5-C43F65687D6B}" srcOrd="6" destOrd="0" presId="urn:microsoft.com/office/officeart/2009/3/layout/RandomtoResultProcess"/>
    <dgm:cxn modelId="{975FCC33-5224-462F-AD7F-752046ED5428}" type="presParOf" srcId="{405C85B9-EDF2-4121-9FA5-C43F65687D6B}" destId="{7F8F27C4-227C-4F21-827B-34E406EFCC5A}" srcOrd="0" destOrd="0" presId="urn:microsoft.com/office/officeart/2009/3/layout/RandomtoResultProcess"/>
    <dgm:cxn modelId="{A7FDC6F7-9D7A-4B6F-A2C9-F5A069C02D6F}" type="presParOf" srcId="{405C85B9-EDF2-4121-9FA5-C43F65687D6B}" destId="{C7AF3BD8-BB61-48D4-B039-5AC50826B98A}" srcOrd="1" destOrd="0" presId="urn:microsoft.com/office/officeart/2009/3/layout/RandomtoResultProcess"/>
    <dgm:cxn modelId="{FC46964E-B680-451B-B46F-E5BFB995B9C6}" type="presParOf" srcId="{8447167D-D1D5-47F0-9D57-D49701FC22B1}" destId="{E0864E7D-5BF2-4FA4-B29A-C99DBA20386F}" srcOrd="7" destOrd="0" presId="urn:microsoft.com/office/officeart/2009/3/layout/RandomtoResultProcess"/>
    <dgm:cxn modelId="{B40AC354-5B28-4594-AE97-418643C57D6F}" type="presParOf" srcId="{E0864E7D-5BF2-4FA4-B29A-C99DBA20386F}" destId="{75193173-38E9-4D13-B4C8-456982998D39}" srcOrd="0" destOrd="0" presId="urn:microsoft.com/office/officeart/2009/3/layout/RandomtoResultProcess"/>
    <dgm:cxn modelId="{E97C563B-B40E-4FB1-B726-5097CC12E089}" type="presParOf" srcId="{E0864E7D-5BF2-4FA4-B29A-C99DBA20386F}" destId="{76A6F33A-BE3D-4A4F-820F-93832D7AE651}" srcOrd="1" destOrd="0" presId="urn:microsoft.com/office/officeart/2009/3/layout/RandomtoResultProcess"/>
    <dgm:cxn modelId="{1C83E4FA-DBEA-4180-96D1-EC2EE0E16572}" type="presParOf" srcId="{8447167D-D1D5-47F0-9D57-D49701FC22B1}" destId="{B93202CC-3B1E-4D80-A4C0-764C9A868E9E}" srcOrd="8" destOrd="0" presId="urn:microsoft.com/office/officeart/2009/3/layout/RandomtoResultProcess"/>
    <dgm:cxn modelId="{F2443A3C-B92E-4501-8F58-EC3FA99AC93C}" type="presParOf" srcId="{B93202CC-3B1E-4D80-A4C0-764C9A868E9E}" destId="{C16365FD-5FF2-4F72-BFC0-FC654BB4EC28}" srcOrd="0" destOrd="0" presId="urn:microsoft.com/office/officeart/2009/3/layout/RandomtoResultProcess"/>
    <dgm:cxn modelId="{D958E855-877C-4552-A8D8-ABF8126CA058}" type="presParOf" srcId="{B93202CC-3B1E-4D80-A4C0-764C9A868E9E}" destId="{74E6BC27-EF16-4FF3-85DA-3623EACAB387}" srcOrd="1" destOrd="0" presId="urn:microsoft.com/office/officeart/2009/3/layout/RandomtoResultProcess"/>
    <dgm:cxn modelId="{F521A4F1-A9D7-497D-9305-5064F27E3A1E}" type="presParOf" srcId="{8447167D-D1D5-47F0-9D57-D49701FC22B1}" destId="{56FAD330-8B64-47D7-AA9A-C95ECD4AC492}" srcOrd="9" destOrd="0" presId="urn:microsoft.com/office/officeart/2009/3/layout/RandomtoResultProcess"/>
    <dgm:cxn modelId="{2019CACF-0E99-407A-8DE1-42B1FD707D3B}" type="presParOf" srcId="{56FAD330-8B64-47D7-AA9A-C95ECD4AC492}" destId="{4A302991-B537-482B-BB92-B166A367DD1F}" srcOrd="0" destOrd="0" presId="urn:microsoft.com/office/officeart/2009/3/layout/RandomtoResultProcess"/>
    <dgm:cxn modelId="{B417132B-AA84-4D85-B7FF-329FF64CCFEB}" type="presParOf" srcId="{56FAD330-8B64-47D7-AA9A-C95ECD4AC492}" destId="{7274EDB4-C457-47D1-B291-FF42C24039E5}" srcOrd="1" destOrd="0" presId="urn:microsoft.com/office/officeart/2009/3/layout/RandomtoResultProcess"/>
    <dgm:cxn modelId="{5A4E8FBE-1AD9-40E5-8905-740431CF24B4}" type="presParOf" srcId="{8447167D-D1D5-47F0-9D57-D49701FC22B1}" destId="{21DAB12A-0AF5-4AA2-A129-B97523F11BF1}" srcOrd="10" destOrd="0" presId="urn:microsoft.com/office/officeart/2009/3/layout/RandomtoResultProcess"/>
    <dgm:cxn modelId="{83F5BCA5-24DF-415F-9960-EE13C124335A}" type="presParOf" srcId="{21DAB12A-0AF5-4AA2-A129-B97523F11BF1}" destId="{9EAF75A2-FC79-48DB-A09E-16285C17462F}" srcOrd="0" destOrd="0" presId="urn:microsoft.com/office/officeart/2009/3/layout/RandomtoResultProcess"/>
    <dgm:cxn modelId="{91A29EB6-A089-4E10-BE45-3329E5A3D93B}" type="presParOf" srcId="{21DAB12A-0AF5-4AA2-A129-B97523F11BF1}" destId="{20BFC50C-59D9-407D-AFB4-051A6389884B}" srcOrd="1" destOrd="0" presId="urn:microsoft.com/office/officeart/2009/3/layout/RandomtoResultProcess"/>
    <dgm:cxn modelId="{F013C18A-49C6-4B7A-8BF7-B22406F62261}" type="presParOf" srcId="{8447167D-D1D5-47F0-9D57-D49701FC22B1}" destId="{07C1BE55-415D-427E-8B07-7BFB86EC2676}" srcOrd="11" destOrd="0" presId="urn:microsoft.com/office/officeart/2009/3/layout/RandomtoResultProcess"/>
    <dgm:cxn modelId="{36463DEF-CB25-49CD-9824-8CD284340042}" type="presParOf" srcId="{07C1BE55-415D-427E-8B07-7BFB86EC2676}" destId="{91BC630D-590A-4691-A5B1-2EF20D6DB6DD}" srcOrd="0" destOrd="0" presId="urn:microsoft.com/office/officeart/2009/3/layout/RandomtoResultProcess"/>
    <dgm:cxn modelId="{D24CD4A3-C93C-4819-86CE-365DEB09FEE6}" type="presParOf" srcId="{07C1BE55-415D-427E-8B07-7BFB86EC2676}" destId="{1A21BF8A-FF01-4B70-80D7-AA2C2B7EDAC9}" srcOrd="1" destOrd="0" presId="urn:microsoft.com/office/officeart/2009/3/layout/RandomtoResultProcess"/>
    <dgm:cxn modelId="{0CF358DB-752F-4EC7-8AA3-A1050F275E67}" type="presParOf" srcId="{8447167D-D1D5-47F0-9D57-D49701FC22B1}" destId="{BCDA1270-85CF-457F-B024-49160351D1AD}" srcOrd="12" destOrd="0" presId="urn:microsoft.com/office/officeart/2009/3/layout/RandomtoResultProcess"/>
    <dgm:cxn modelId="{9AB2733C-64A4-4568-9BD8-360162155C08}" type="presParOf" srcId="{BCDA1270-85CF-457F-B024-49160351D1AD}" destId="{2A6545AF-3F3F-4610-B49A-53AB407B85BD}" srcOrd="0" destOrd="0" presId="urn:microsoft.com/office/officeart/2009/3/layout/RandomtoResultProcess"/>
    <dgm:cxn modelId="{C6390CCD-EE3E-4DD0-8529-55C2F16C6F4A}" type="presParOf" srcId="{BCDA1270-85CF-457F-B024-49160351D1AD}" destId="{A9109E30-E99D-4C23-B91B-5A4DE6E00C27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9E854-2A8C-4C61-9193-7B6054AB1077}">
      <dsp:nvSpPr>
        <dsp:cNvPr id="0" name=""/>
        <dsp:cNvSpPr/>
      </dsp:nvSpPr>
      <dsp:spPr>
        <a:xfrm>
          <a:off x="64753" y="2270447"/>
          <a:ext cx="949817" cy="313008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reezing" dir="t"/>
        </a:scene3d>
        <a:sp3d>
          <a:bevelT w="165100" prst="coolSlant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Desejos de produtos/ serviços dos consumidores</a:t>
          </a:r>
          <a:endParaRPr lang="pt-BR" sz="800" kern="1200" dirty="0"/>
        </a:p>
      </dsp:txBody>
      <dsp:txXfrm>
        <a:off x="64753" y="2270447"/>
        <a:ext cx="949817" cy="313008"/>
      </dsp:txXfrm>
    </dsp:sp>
    <dsp:sp modelId="{17607D0C-E3F4-4E71-861B-146E20761923}">
      <dsp:nvSpPr>
        <dsp:cNvPr id="0" name=""/>
        <dsp:cNvSpPr/>
      </dsp:nvSpPr>
      <dsp:spPr>
        <a:xfrm>
          <a:off x="63673" y="2175250"/>
          <a:ext cx="75553" cy="755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reezing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91492-6470-41C3-9166-2F0F02F1EF20}">
      <dsp:nvSpPr>
        <dsp:cNvPr id="0" name=""/>
        <dsp:cNvSpPr/>
      </dsp:nvSpPr>
      <dsp:spPr>
        <a:xfrm>
          <a:off x="116561" y="2069475"/>
          <a:ext cx="75553" cy="755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reezing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FF19A-781F-49A7-9ACD-67206A93CF15}">
      <dsp:nvSpPr>
        <dsp:cNvPr id="0" name=""/>
        <dsp:cNvSpPr/>
      </dsp:nvSpPr>
      <dsp:spPr>
        <a:xfrm>
          <a:off x="243491" y="2090630"/>
          <a:ext cx="118727" cy="1187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reezing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00E15-9049-41C0-ADD6-9D622A134DCB}">
      <dsp:nvSpPr>
        <dsp:cNvPr id="0" name=""/>
        <dsp:cNvSpPr/>
      </dsp:nvSpPr>
      <dsp:spPr>
        <a:xfrm>
          <a:off x="349266" y="1974277"/>
          <a:ext cx="75553" cy="755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reezing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626BB-802F-4C57-9E0D-B51C28FFCA7F}">
      <dsp:nvSpPr>
        <dsp:cNvPr id="0" name=""/>
        <dsp:cNvSpPr/>
      </dsp:nvSpPr>
      <dsp:spPr>
        <a:xfrm>
          <a:off x="486774" y="1931967"/>
          <a:ext cx="75553" cy="755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reezing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CA8CC-7C76-41B9-A345-4B47FB35FD05}">
      <dsp:nvSpPr>
        <dsp:cNvPr id="0" name=""/>
        <dsp:cNvSpPr/>
      </dsp:nvSpPr>
      <dsp:spPr>
        <a:xfrm>
          <a:off x="656014" y="2006010"/>
          <a:ext cx="75553" cy="755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reezing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29A22-DF1E-4296-9E0F-832A71C33AAC}">
      <dsp:nvSpPr>
        <dsp:cNvPr id="0" name=""/>
        <dsp:cNvSpPr/>
      </dsp:nvSpPr>
      <dsp:spPr>
        <a:xfrm>
          <a:off x="761789" y="2058897"/>
          <a:ext cx="118727" cy="1187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reezing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6F0D7-BC03-48E0-B8A7-9E0E28C63E8C}">
      <dsp:nvSpPr>
        <dsp:cNvPr id="0" name=""/>
        <dsp:cNvSpPr/>
      </dsp:nvSpPr>
      <dsp:spPr>
        <a:xfrm>
          <a:off x="909875" y="2175250"/>
          <a:ext cx="75553" cy="755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reezing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E9E22-F7F8-45EF-874F-6BB2588D39D9}">
      <dsp:nvSpPr>
        <dsp:cNvPr id="0" name=""/>
        <dsp:cNvSpPr/>
      </dsp:nvSpPr>
      <dsp:spPr>
        <a:xfrm>
          <a:off x="973340" y="2291602"/>
          <a:ext cx="75553" cy="755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reezing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C85E3-4BC0-4CAE-A2A0-A8C52D6DE7CC}">
      <dsp:nvSpPr>
        <dsp:cNvPr id="0" name=""/>
        <dsp:cNvSpPr/>
      </dsp:nvSpPr>
      <dsp:spPr>
        <a:xfrm>
          <a:off x="423309" y="2069475"/>
          <a:ext cx="194280" cy="1942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reezing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4252C-52CF-48B0-931E-C4BC0999DBAE}">
      <dsp:nvSpPr>
        <dsp:cNvPr id="0" name=""/>
        <dsp:cNvSpPr/>
      </dsp:nvSpPr>
      <dsp:spPr>
        <a:xfrm>
          <a:off x="10786" y="2471420"/>
          <a:ext cx="75553" cy="755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reezing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872F3-016D-4AFB-B39E-431DB3242A78}">
      <dsp:nvSpPr>
        <dsp:cNvPr id="0" name=""/>
        <dsp:cNvSpPr/>
      </dsp:nvSpPr>
      <dsp:spPr>
        <a:xfrm>
          <a:off x="74251" y="2566618"/>
          <a:ext cx="118727" cy="1187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reezing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42CDC-9CA5-4669-AADF-D1A9A5FE55C8}">
      <dsp:nvSpPr>
        <dsp:cNvPr id="0" name=""/>
        <dsp:cNvSpPr/>
      </dsp:nvSpPr>
      <dsp:spPr>
        <a:xfrm>
          <a:off x="232914" y="2651238"/>
          <a:ext cx="172694" cy="1726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reezing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5E18A-ED9C-4566-A41A-2F7F9458DF7B}">
      <dsp:nvSpPr>
        <dsp:cNvPr id="0" name=""/>
        <dsp:cNvSpPr/>
      </dsp:nvSpPr>
      <dsp:spPr>
        <a:xfrm>
          <a:off x="455041" y="2788746"/>
          <a:ext cx="75553" cy="755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reezing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DFF2C-E00F-45DD-B5B2-4164A53BF41F}">
      <dsp:nvSpPr>
        <dsp:cNvPr id="0" name=""/>
        <dsp:cNvSpPr/>
      </dsp:nvSpPr>
      <dsp:spPr>
        <a:xfrm>
          <a:off x="497351" y="2651238"/>
          <a:ext cx="118727" cy="1187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reezing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C1921-873C-42A2-87F6-1AE633024928}">
      <dsp:nvSpPr>
        <dsp:cNvPr id="0" name=""/>
        <dsp:cNvSpPr/>
      </dsp:nvSpPr>
      <dsp:spPr>
        <a:xfrm>
          <a:off x="603127" y="2799323"/>
          <a:ext cx="75553" cy="755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reezing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AFD33-3701-4C04-8AAE-D440CFABCEE4}">
      <dsp:nvSpPr>
        <dsp:cNvPr id="0" name=""/>
        <dsp:cNvSpPr/>
      </dsp:nvSpPr>
      <dsp:spPr>
        <a:xfrm>
          <a:off x="698324" y="2630083"/>
          <a:ext cx="172694" cy="1726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reezing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B9C7B-397D-4A13-B682-8313B11D91D3}">
      <dsp:nvSpPr>
        <dsp:cNvPr id="0" name=""/>
        <dsp:cNvSpPr/>
      </dsp:nvSpPr>
      <dsp:spPr>
        <a:xfrm>
          <a:off x="931030" y="2587773"/>
          <a:ext cx="118727" cy="1187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reezing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D7657-A51B-4EAD-96CE-A5D7450B93E6}">
      <dsp:nvSpPr>
        <dsp:cNvPr id="0" name=""/>
        <dsp:cNvSpPr/>
      </dsp:nvSpPr>
      <dsp:spPr>
        <a:xfrm>
          <a:off x="1049757" y="2090454"/>
          <a:ext cx="348684" cy="66567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reezing" dir="t"/>
        </a:scene3d>
        <a:sp3d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8F89E-2020-4203-B3BC-CB530699B1CA}">
      <dsp:nvSpPr>
        <dsp:cNvPr id="0" name=""/>
        <dsp:cNvSpPr/>
      </dsp:nvSpPr>
      <dsp:spPr>
        <a:xfrm>
          <a:off x="1398442" y="2090777"/>
          <a:ext cx="950958" cy="665671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reezing" dir="t"/>
        </a:scene3d>
        <a:sp3d>
          <a:bevelT w="165100" prst="coolSlant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Ofertas de fornecedores baseadas nos desejos dos consumidores</a:t>
          </a:r>
          <a:endParaRPr lang="pt-BR" sz="800" kern="1200" dirty="0"/>
        </a:p>
      </dsp:txBody>
      <dsp:txXfrm>
        <a:off x="1398442" y="2090777"/>
        <a:ext cx="950958" cy="665671"/>
      </dsp:txXfrm>
    </dsp:sp>
    <dsp:sp modelId="{8E065BF2-A1B3-4D91-B852-9585A7A55482}">
      <dsp:nvSpPr>
        <dsp:cNvPr id="0" name=""/>
        <dsp:cNvSpPr/>
      </dsp:nvSpPr>
      <dsp:spPr>
        <a:xfrm>
          <a:off x="2349401" y="2090454"/>
          <a:ext cx="348684" cy="66567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reezing" dir="t"/>
        </a:scene3d>
        <a:sp3d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615B8-B895-4F8D-A118-F5E3678E3CAB}">
      <dsp:nvSpPr>
        <dsp:cNvPr id="0" name=""/>
        <dsp:cNvSpPr/>
      </dsp:nvSpPr>
      <dsp:spPr>
        <a:xfrm>
          <a:off x="2698086" y="2090777"/>
          <a:ext cx="950958" cy="665671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reezing" dir="t"/>
        </a:scene3d>
        <a:sp3d>
          <a:bevelT w="165100" prst="coolSlant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Disponibilização de melhores ofertas aos consumidores</a:t>
          </a:r>
          <a:endParaRPr lang="pt-BR" sz="800" kern="1200" dirty="0"/>
        </a:p>
      </dsp:txBody>
      <dsp:txXfrm>
        <a:off x="2698086" y="2090777"/>
        <a:ext cx="950958" cy="665671"/>
      </dsp:txXfrm>
    </dsp:sp>
    <dsp:sp modelId="{F228FC5F-81A5-4BF0-894B-ED903F355C99}">
      <dsp:nvSpPr>
        <dsp:cNvPr id="0" name=""/>
        <dsp:cNvSpPr/>
      </dsp:nvSpPr>
      <dsp:spPr>
        <a:xfrm>
          <a:off x="3649045" y="2090454"/>
          <a:ext cx="348684" cy="66567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reezing" dir="t"/>
        </a:scene3d>
        <a:sp3d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27C4-227C-4F21-827B-34E406EFCC5A}">
      <dsp:nvSpPr>
        <dsp:cNvPr id="0" name=""/>
        <dsp:cNvSpPr/>
      </dsp:nvSpPr>
      <dsp:spPr>
        <a:xfrm>
          <a:off x="3997729" y="2090777"/>
          <a:ext cx="950958" cy="665671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reezing" dir="t"/>
        </a:scene3d>
        <a:sp3d>
          <a:bevelT w="165100" prst="coolSlant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Fechamento de grupo (ao menos na </a:t>
          </a:r>
          <a:r>
            <a:rPr lang="pt-BR" sz="800" kern="1200" dirty="0" err="1" smtClean="0"/>
            <a:t>qtd</a:t>
          </a:r>
          <a:r>
            <a:rPr lang="pt-BR" sz="800" kern="1200" dirty="0" smtClean="0"/>
            <a:t> mínima exigida pelo fornecedor)</a:t>
          </a:r>
          <a:endParaRPr lang="pt-BR" sz="800" kern="1200" dirty="0"/>
        </a:p>
      </dsp:txBody>
      <dsp:txXfrm>
        <a:off x="3997729" y="2090777"/>
        <a:ext cx="950958" cy="665671"/>
      </dsp:txXfrm>
    </dsp:sp>
    <dsp:sp modelId="{75193173-38E9-4D13-B4C8-456982998D39}">
      <dsp:nvSpPr>
        <dsp:cNvPr id="0" name=""/>
        <dsp:cNvSpPr/>
      </dsp:nvSpPr>
      <dsp:spPr>
        <a:xfrm>
          <a:off x="4948688" y="2090454"/>
          <a:ext cx="348684" cy="66567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reezing" dir="t"/>
        </a:scene3d>
        <a:sp3d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365FD-5FF2-4F72-BFC0-FC654BB4EC28}">
      <dsp:nvSpPr>
        <dsp:cNvPr id="0" name=""/>
        <dsp:cNvSpPr/>
      </dsp:nvSpPr>
      <dsp:spPr>
        <a:xfrm>
          <a:off x="5297373" y="2090777"/>
          <a:ext cx="950958" cy="665671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reezing" dir="t"/>
        </a:scene3d>
        <a:sp3d>
          <a:bevelT w="165100" prst="coolSlant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Finalização da venda através do próprio site dos </a:t>
          </a:r>
          <a:r>
            <a:rPr lang="pt-BR" sz="800" kern="1200" dirty="0" err="1" smtClean="0"/>
            <a:t>fornece-dores</a:t>
          </a:r>
          <a:r>
            <a:rPr lang="pt-BR" sz="800" kern="1200" dirty="0" smtClean="0"/>
            <a:t> (identificando venda kkreco.com)</a:t>
          </a:r>
          <a:endParaRPr lang="pt-BR" sz="800" kern="1200" dirty="0"/>
        </a:p>
      </dsp:txBody>
      <dsp:txXfrm>
        <a:off x="5297373" y="2090777"/>
        <a:ext cx="950958" cy="665671"/>
      </dsp:txXfrm>
    </dsp:sp>
    <dsp:sp modelId="{4A302991-B537-482B-BB92-B166A367DD1F}">
      <dsp:nvSpPr>
        <dsp:cNvPr id="0" name=""/>
        <dsp:cNvSpPr/>
      </dsp:nvSpPr>
      <dsp:spPr>
        <a:xfrm>
          <a:off x="6248332" y="2090454"/>
          <a:ext cx="348684" cy="66567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reezing" dir="t"/>
        </a:scene3d>
        <a:sp3d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F75A2-FC79-48DB-A09E-16285C17462F}">
      <dsp:nvSpPr>
        <dsp:cNvPr id="0" name=""/>
        <dsp:cNvSpPr/>
      </dsp:nvSpPr>
      <dsp:spPr>
        <a:xfrm>
          <a:off x="6597017" y="2090777"/>
          <a:ext cx="950958" cy="665671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reezing" dir="t"/>
        </a:scene3d>
        <a:sp3d>
          <a:bevelT w="165100" prst="coolSlant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Monitoramento das vendas, disponibilizando  informação e apoiando os consumidores até o fim de cada processo</a:t>
          </a:r>
          <a:endParaRPr lang="pt-BR" sz="800" kern="1200" dirty="0"/>
        </a:p>
      </dsp:txBody>
      <dsp:txXfrm>
        <a:off x="6597017" y="2090777"/>
        <a:ext cx="950958" cy="665671"/>
      </dsp:txXfrm>
    </dsp:sp>
    <dsp:sp modelId="{91BC630D-590A-4691-A5B1-2EF20D6DB6DD}">
      <dsp:nvSpPr>
        <dsp:cNvPr id="0" name=""/>
        <dsp:cNvSpPr/>
      </dsp:nvSpPr>
      <dsp:spPr>
        <a:xfrm>
          <a:off x="7547976" y="2090454"/>
          <a:ext cx="348684" cy="66567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reezing" dir="t"/>
        </a:scene3d>
        <a:sp3d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545AF-3F3F-4610-B49A-53AB407B85BD}">
      <dsp:nvSpPr>
        <dsp:cNvPr id="0" name=""/>
        <dsp:cNvSpPr/>
      </dsp:nvSpPr>
      <dsp:spPr>
        <a:xfrm>
          <a:off x="7896661" y="1931967"/>
          <a:ext cx="1236552" cy="1280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reezing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Elaboração de borderô por fornecedor para recebimento do comissionamento após encerramento de cada processo de venda</a:t>
          </a:r>
          <a:endParaRPr lang="pt-BR" sz="800" kern="1200" dirty="0"/>
        </a:p>
      </dsp:txBody>
      <dsp:txXfrm>
        <a:off x="8077750" y="2119446"/>
        <a:ext cx="874374" cy="905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68D5-93E5-45E0-9AF0-FBBE4D5EC38B}" type="datetimeFigureOut">
              <a:rPr lang="pt-BR" smtClean="0"/>
              <a:pPr/>
              <a:t>3/9/2012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2FC0-556B-4654-A911-F524B10CD75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98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68D5-93E5-45E0-9AF0-FBBE4D5EC38B}" type="datetimeFigureOut">
              <a:rPr lang="pt-BR" smtClean="0"/>
              <a:pPr/>
              <a:t>3/9/2012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2FC0-556B-4654-A911-F524B10CD75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33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68D5-93E5-45E0-9AF0-FBBE4D5EC38B}" type="datetimeFigureOut">
              <a:rPr lang="pt-BR" smtClean="0"/>
              <a:pPr/>
              <a:t>3/9/2012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2FC0-556B-4654-A911-F524B10CD75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14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68D5-93E5-45E0-9AF0-FBBE4D5EC38B}" type="datetimeFigureOut">
              <a:rPr lang="pt-BR" smtClean="0"/>
              <a:pPr/>
              <a:t>3/9/2012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2FC0-556B-4654-A911-F524B10CD75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50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68D5-93E5-45E0-9AF0-FBBE4D5EC38B}" type="datetimeFigureOut">
              <a:rPr lang="pt-BR" smtClean="0"/>
              <a:pPr/>
              <a:t>3/9/2012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2FC0-556B-4654-A911-F524B10CD75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26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68D5-93E5-45E0-9AF0-FBBE4D5EC38B}" type="datetimeFigureOut">
              <a:rPr lang="pt-BR" smtClean="0"/>
              <a:pPr/>
              <a:t>3/9/2012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2FC0-556B-4654-A911-F524B10CD75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43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68D5-93E5-45E0-9AF0-FBBE4D5EC38B}" type="datetimeFigureOut">
              <a:rPr lang="pt-BR" smtClean="0"/>
              <a:pPr/>
              <a:t>3/9/2012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2FC0-556B-4654-A911-F524B10CD75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06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68D5-93E5-45E0-9AF0-FBBE4D5EC38B}" type="datetimeFigureOut">
              <a:rPr lang="pt-BR" smtClean="0"/>
              <a:pPr/>
              <a:t>3/9/2012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2FC0-556B-4654-A911-F524B10CD75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8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68D5-93E5-45E0-9AF0-FBBE4D5EC38B}" type="datetimeFigureOut">
              <a:rPr lang="pt-BR" smtClean="0"/>
              <a:pPr/>
              <a:t>3/9/2012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2FC0-556B-4654-A911-F524B10CD75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48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68D5-93E5-45E0-9AF0-FBBE4D5EC38B}" type="datetimeFigureOut">
              <a:rPr lang="pt-BR" smtClean="0"/>
              <a:pPr/>
              <a:t>3/9/2012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2FC0-556B-4654-A911-F524B10CD75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66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68D5-93E5-45E0-9AF0-FBBE4D5EC38B}" type="datetimeFigureOut">
              <a:rPr lang="pt-BR" smtClean="0"/>
              <a:pPr/>
              <a:t>3/9/2012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2FC0-556B-4654-A911-F524B10CD75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56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F68D5-93E5-45E0-9AF0-FBBE4D5EC38B}" type="datetimeFigureOut">
              <a:rPr lang="pt-BR" smtClean="0"/>
              <a:pPr/>
              <a:t>3/9/2012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72FC0-556B-4654-A911-F524B10CD75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641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ágono 3"/>
          <p:cNvSpPr/>
          <p:nvPr/>
        </p:nvSpPr>
        <p:spPr>
          <a:xfrm>
            <a:off x="1547663" y="1700808"/>
            <a:ext cx="5976664" cy="4571568"/>
          </a:xfrm>
          <a:prstGeom prst="homePlate">
            <a:avLst>
              <a:gd name="adj" fmla="val 26172"/>
            </a:avLst>
          </a:prstGeom>
          <a:scene3d>
            <a:camera prst="orthographicFront"/>
            <a:lightRig rig="freezing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100" dirty="0"/>
          </a:p>
        </p:txBody>
      </p:sp>
      <p:sp>
        <p:nvSpPr>
          <p:cNvPr id="6" name="Retângulo 5"/>
          <p:cNvSpPr/>
          <p:nvPr/>
        </p:nvSpPr>
        <p:spPr>
          <a:xfrm>
            <a:off x="1539614" y="1706284"/>
            <a:ext cx="4967075" cy="576064"/>
          </a:xfrm>
          <a:prstGeom prst="rect">
            <a:avLst/>
          </a:prstGeom>
          <a:scene3d>
            <a:camera prst="orthographicFront"/>
            <a:lightRig rig="freezing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Infraestrutura da Empresa</a:t>
            </a:r>
          </a:p>
          <a:p>
            <a:pPr marL="171450" indent="-171450" algn="ctr">
              <a:buFont typeface="Wingdings" pitchFamily="2" charset="2"/>
              <a:buChar char="ü"/>
            </a:pPr>
            <a:r>
              <a:rPr lang="pt-BR" sz="1100" dirty="0" smtClean="0"/>
              <a:t>Planejamento, finanças, hardware (hospedagem) e software (compra/leasing)</a:t>
            </a:r>
            <a:endParaRPr lang="pt-BR" sz="1100" dirty="0"/>
          </a:p>
        </p:txBody>
      </p:sp>
      <p:sp>
        <p:nvSpPr>
          <p:cNvPr id="7" name="Retângulo 6"/>
          <p:cNvSpPr/>
          <p:nvPr/>
        </p:nvSpPr>
        <p:spPr>
          <a:xfrm>
            <a:off x="1544872" y="2282348"/>
            <a:ext cx="5384630" cy="576064"/>
          </a:xfrm>
          <a:prstGeom prst="rect">
            <a:avLst/>
          </a:prstGeom>
          <a:scene3d>
            <a:camera prst="orthographicFront"/>
            <a:lightRig rig="freezing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Gerenciamento de Recursos Humanos</a:t>
            </a:r>
          </a:p>
          <a:p>
            <a:pPr marL="171450" indent="-171450" algn="ctr">
              <a:buFont typeface="Wingdings" pitchFamily="2" charset="2"/>
              <a:buChar char="ü"/>
            </a:pPr>
            <a:r>
              <a:rPr lang="pt-BR" sz="1100" dirty="0" smtClean="0"/>
              <a:t>Treinamento para compradores e atendentes</a:t>
            </a:r>
            <a:endParaRPr lang="pt-BR" sz="1200" dirty="0"/>
          </a:p>
        </p:txBody>
      </p:sp>
      <p:sp>
        <p:nvSpPr>
          <p:cNvPr id="8" name="Retângulo 7"/>
          <p:cNvSpPr/>
          <p:nvPr/>
        </p:nvSpPr>
        <p:spPr>
          <a:xfrm>
            <a:off x="1547663" y="2851056"/>
            <a:ext cx="5786468" cy="576064"/>
          </a:xfrm>
          <a:prstGeom prst="rect">
            <a:avLst/>
          </a:prstGeom>
          <a:scene3d>
            <a:camera prst="orthographicFront"/>
            <a:lightRig rig="freezing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Desenvolvimento Tecnológico</a:t>
            </a:r>
          </a:p>
          <a:p>
            <a:pPr marL="171450" indent="-171450" algn="ctr">
              <a:buFont typeface="Wingdings" pitchFamily="2" charset="2"/>
              <a:buChar char="ü"/>
            </a:pPr>
            <a:r>
              <a:rPr lang="pt-BR" sz="1100" dirty="0" smtClean="0"/>
              <a:t>Desenvolvimento de Sites (consumidores e fornecedores)</a:t>
            </a:r>
          </a:p>
          <a:p>
            <a:pPr marL="171450" indent="-171450" algn="ctr">
              <a:buFont typeface="Wingdings" pitchFamily="2" charset="2"/>
              <a:buChar char="ü"/>
            </a:pPr>
            <a:r>
              <a:rPr lang="pt-BR" sz="1100" dirty="0" smtClean="0"/>
              <a:t> Ferramentas de Gestão e Controle</a:t>
            </a:r>
          </a:p>
        </p:txBody>
      </p:sp>
      <p:sp>
        <p:nvSpPr>
          <p:cNvPr id="12" name="CaixaDeTexto 11"/>
          <p:cNvSpPr txBox="1"/>
          <p:nvPr/>
        </p:nvSpPr>
        <p:spPr>
          <a:xfrm rot="16200000">
            <a:off x="208719" y="2799905"/>
            <a:ext cx="203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Atividades de Apoio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613011" y="6263084"/>
            <a:ext cx="21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Atividades Primárias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547663" y="3977356"/>
            <a:ext cx="1065318" cy="2295020"/>
          </a:xfrm>
          <a:prstGeom prst="rect">
            <a:avLst/>
          </a:prstGeom>
          <a:scene3d>
            <a:camera prst="orthographicFront"/>
            <a:lightRig rig="freezing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pt-BR" sz="1000" b="1" dirty="0" smtClean="0"/>
              <a:t>Logística Externa</a:t>
            </a:r>
          </a:p>
          <a:p>
            <a:pPr marL="87313" indent="-87313">
              <a:buFont typeface="Wingdings" pitchFamily="2" charset="2"/>
              <a:buChar char="ü"/>
            </a:pPr>
            <a:r>
              <a:rPr lang="pt-BR" sz="800" dirty="0" smtClean="0"/>
              <a:t>Registro dos desejos dos consumidores em </a:t>
            </a:r>
            <a:r>
              <a:rPr lang="pt-BR" sz="800" dirty="0" err="1" smtClean="0"/>
              <a:t>tempo-real</a:t>
            </a:r>
            <a:endParaRPr lang="pt-BR" sz="800" dirty="0" smtClean="0"/>
          </a:p>
          <a:p>
            <a:pPr marL="87313" indent="-87313">
              <a:buFont typeface="Wingdings" pitchFamily="2" charset="2"/>
              <a:buChar char="ü"/>
            </a:pPr>
            <a:r>
              <a:rPr lang="pt-BR" sz="800" dirty="0" smtClean="0"/>
              <a:t>Geração de contrato/ termo de adesão  do consumidor</a:t>
            </a:r>
          </a:p>
          <a:p>
            <a:pPr marL="87313" indent="-87313">
              <a:buFont typeface="Wingdings" pitchFamily="2" charset="2"/>
              <a:buChar char="ü"/>
            </a:pPr>
            <a:r>
              <a:rPr lang="pt-BR" sz="800" dirty="0" smtClean="0"/>
              <a:t>Geração de contrato/ termo de adesão do fornecedor</a:t>
            </a:r>
          </a:p>
          <a:p>
            <a:pPr marL="87313" indent="-87313">
              <a:buFont typeface="Wingdings" pitchFamily="2" charset="2"/>
              <a:buChar char="ü"/>
            </a:pPr>
            <a:r>
              <a:rPr lang="pt-BR" sz="800" dirty="0" smtClean="0"/>
              <a:t>Acesso do consumidor à situação do seu desejo/pedido</a:t>
            </a:r>
          </a:p>
          <a:p>
            <a:pPr marL="87313" indent="-87313">
              <a:buFont typeface="Wingdings" pitchFamily="2" charset="2"/>
              <a:buChar char="ü"/>
            </a:pPr>
            <a:r>
              <a:rPr lang="pt-BR" sz="800" dirty="0" smtClean="0"/>
              <a:t>Acesso dos fornecedores  de conjunto de desejos</a:t>
            </a:r>
            <a:endParaRPr lang="pt-BR" sz="800" dirty="0"/>
          </a:p>
          <a:p>
            <a:pPr algn="ctr"/>
            <a:endParaRPr lang="pt-BR" sz="1100" b="1" dirty="0" smtClean="0"/>
          </a:p>
          <a:p>
            <a:pPr algn="ctr"/>
            <a:endParaRPr lang="pt-BR" sz="1100" dirty="0" smtClean="0"/>
          </a:p>
          <a:p>
            <a:pPr algn="ctr"/>
            <a:endParaRPr lang="pt-BR" sz="1100" dirty="0"/>
          </a:p>
        </p:txBody>
      </p:sp>
      <p:sp>
        <p:nvSpPr>
          <p:cNvPr id="15" name="Retângulo 14"/>
          <p:cNvSpPr/>
          <p:nvPr/>
        </p:nvSpPr>
        <p:spPr>
          <a:xfrm>
            <a:off x="2609311" y="3977356"/>
            <a:ext cx="1065318" cy="2295020"/>
          </a:xfrm>
          <a:prstGeom prst="rect">
            <a:avLst/>
          </a:prstGeom>
          <a:scene3d>
            <a:camera prst="orthographicFront"/>
            <a:lightRig rig="freezing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 smtClean="0"/>
              <a:t>Operações</a:t>
            </a:r>
            <a:endParaRPr lang="pt-BR" sz="1100" b="1" dirty="0" smtClean="0"/>
          </a:p>
          <a:p>
            <a:pPr marL="87313" indent="-87313">
              <a:buFont typeface="Wingdings" pitchFamily="2" charset="2"/>
              <a:buChar char="ü"/>
            </a:pPr>
            <a:r>
              <a:rPr lang="pt-BR" sz="800" dirty="0" smtClean="0"/>
              <a:t>Controle de início e fim de campanha </a:t>
            </a:r>
            <a:r>
              <a:rPr lang="pt-BR" sz="800" dirty="0" err="1" smtClean="0"/>
              <a:t>vs</a:t>
            </a:r>
            <a:r>
              <a:rPr lang="pt-BR" sz="800" dirty="0" smtClean="0"/>
              <a:t> </a:t>
            </a:r>
            <a:r>
              <a:rPr lang="pt-BR" sz="800" dirty="0" err="1" smtClean="0"/>
              <a:t>qtde</a:t>
            </a:r>
            <a:r>
              <a:rPr lang="pt-BR" sz="800" dirty="0" smtClean="0"/>
              <a:t> mínima estabelecida em </a:t>
            </a:r>
            <a:r>
              <a:rPr lang="pt-BR" sz="800" dirty="0" err="1" smtClean="0"/>
              <a:t>pré</a:t>
            </a:r>
            <a:r>
              <a:rPr lang="pt-BR" sz="800" dirty="0" smtClean="0"/>
              <a:t>-negociações</a:t>
            </a:r>
          </a:p>
          <a:p>
            <a:pPr marL="87313" indent="-87313">
              <a:buFont typeface="Wingdings" pitchFamily="2" charset="2"/>
              <a:buChar char="ü"/>
            </a:pPr>
            <a:r>
              <a:rPr lang="pt-BR" sz="800" dirty="0" smtClean="0"/>
              <a:t>Alimentação em tempo real dos dados relativos às campanhas de vendas</a:t>
            </a:r>
          </a:p>
          <a:p>
            <a:endParaRPr lang="pt-BR" sz="800" dirty="0" smtClean="0"/>
          </a:p>
          <a:p>
            <a:pPr marL="87313" indent="-87313">
              <a:buFont typeface="Wingdings" pitchFamily="2" charset="2"/>
              <a:buChar char="ü"/>
            </a:pPr>
            <a:endParaRPr lang="pt-BR" sz="800" dirty="0"/>
          </a:p>
        </p:txBody>
      </p:sp>
      <p:sp>
        <p:nvSpPr>
          <p:cNvPr id="16" name="Retângulo 15"/>
          <p:cNvSpPr/>
          <p:nvPr/>
        </p:nvSpPr>
        <p:spPr>
          <a:xfrm>
            <a:off x="3670959" y="3979196"/>
            <a:ext cx="1065318" cy="2295020"/>
          </a:xfrm>
          <a:prstGeom prst="rect">
            <a:avLst/>
          </a:prstGeom>
          <a:scene3d>
            <a:camera prst="orthographicFront"/>
            <a:lightRig rig="freezing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 smtClean="0"/>
              <a:t>Logística Interna</a:t>
            </a:r>
          </a:p>
          <a:p>
            <a:pPr marL="87313" indent="-87313">
              <a:buFont typeface="Wingdings" pitchFamily="2" charset="2"/>
              <a:buChar char="ü"/>
            </a:pPr>
            <a:r>
              <a:rPr lang="pt-BR" sz="800" dirty="0" smtClean="0">
                <a:solidFill>
                  <a:prstClr val="white"/>
                </a:solidFill>
              </a:rPr>
              <a:t>Monitoramento junto a fornecedores  e disponibilização  interna  em tempo real do andamento  de todo e qualquer negócio realizado pela kkreco.com</a:t>
            </a:r>
          </a:p>
          <a:p>
            <a:pPr marL="87313" indent="-87313">
              <a:buFont typeface="Wingdings" pitchFamily="2" charset="2"/>
              <a:buChar char="ü"/>
            </a:pPr>
            <a:r>
              <a:rPr lang="pt-BR" sz="800" dirty="0" smtClean="0">
                <a:solidFill>
                  <a:prstClr val="white"/>
                </a:solidFill>
              </a:rPr>
              <a:t>Sinalização de pontos de atenção em tempo real à área de </a:t>
            </a:r>
            <a:endParaRPr lang="pt-BR" sz="1100" dirty="0"/>
          </a:p>
        </p:txBody>
      </p:sp>
      <p:sp>
        <p:nvSpPr>
          <p:cNvPr id="17" name="Retângulo 16"/>
          <p:cNvSpPr/>
          <p:nvPr/>
        </p:nvSpPr>
        <p:spPr>
          <a:xfrm>
            <a:off x="4729737" y="3979196"/>
            <a:ext cx="1065318" cy="2295020"/>
          </a:xfrm>
          <a:prstGeom prst="rect">
            <a:avLst/>
          </a:prstGeom>
          <a:scene3d>
            <a:camera prst="orthographicFront"/>
            <a:lightRig rig="freezing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 smtClean="0"/>
              <a:t>Marketing &amp;Vendas</a:t>
            </a:r>
          </a:p>
          <a:p>
            <a:pPr marL="87313" indent="-87313">
              <a:buFont typeface="Wingdings" pitchFamily="2" charset="2"/>
              <a:buChar char="ü"/>
            </a:pPr>
            <a:r>
              <a:rPr lang="pt-BR" sz="800" dirty="0" smtClean="0"/>
              <a:t>Divulgação do site</a:t>
            </a:r>
          </a:p>
          <a:p>
            <a:pPr marL="87313" indent="-87313">
              <a:buFont typeface="Wingdings" pitchFamily="2" charset="2"/>
              <a:buChar char="ü"/>
            </a:pPr>
            <a:r>
              <a:rPr lang="pt-BR" sz="800" dirty="0" smtClean="0"/>
              <a:t>Preparação e divulga- </a:t>
            </a:r>
            <a:r>
              <a:rPr lang="pt-BR" sz="800" dirty="0" err="1" smtClean="0"/>
              <a:t>ção</a:t>
            </a:r>
            <a:r>
              <a:rPr lang="pt-BR" sz="800" dirty="0" smtClean="0"/>
              <a:t> de campanhas baseadas em </a:t>
            </a:r>
            <a:r>
              <a:rPr lang="pt-BR" sz="800" dirty="0" err="1" smtClean="0"/>
              <a:t>pré</a:t>
            </a:r>
            <a:r>
              <a:rPr lang="pt-BR" sz="800" dirty="0" smtClean="0"/>
              <a:t>-negociações com fornecedores</a:t>
            </a:r>
          </a:p>
          <a:p>
            <a:pPr marL="87313" indent="-87313">
              <a:buFont typeface="Wingdings" pitchFamily="2" charset="2"/>
              <a:buChar char="ü"/>
            </a:pPr>
            <a:r>
              <a:rPr lang="pt-BR" sz="800" dirty="0" smtClean="0"/>
              <a:t>Venda de espaços do site</a:t>
            </a:r>
          </a:p>
          <a:p>
            <a:pPr marL="87313" indent="-87313">
              <a:buFont typeface="Wingdings" pitchFamily="2" charset="2"/>
              <a:buChar char="ü"/>
            </a:pPr>
            <a:r>
              <a:rPr lang="pt-BR" sz="800" dirty="0" smtClean="0"/>
              <a:t>Captura de feedback dos consumidores</a:t>
            </a:r>
          </a:p>
          <a:p>
            <a:pPr marL="87313" indent="-87313">
              <a:buFont typeface="Wingdings" pitchFamily="2" charset="2"/>
              <a:buChar char="ü"/>
            </a:pPr>
            <a:r>
              <a:rPr lang="pt-BR" sz="800" dirty="0" smtClean="0"/>
              <a:t>Campanhas do tipo “</a:t>
            </a:r>
            <a:r>
              <a:rPr lang="pt-BR" sz="800" dirty="0" err="1" smtClean="0"/>
              <a:t>Member</a:t>
            </a:r>
            <a:r>
              <a:rPr lang="pt-BR" sz="800" dirty="0" smtClean="0"/>
              <a:t> </a:t>
            </a:r>
            <a:r>
              <a:rPr lang="pt-BR" sz="800" dirty="0" err="1" smtClean="0"/>
              <a:t>get</a:t>
            </a:r>
            <a:r>
              <a:rPr lang="pt-BR" sz="800" dirty="0" smtClean="0"/>
              <a:t> </a:t>
            </a:r>
            <a:r>
              <a:rPr lang="pt-BR" sz="800" dirty="0" err="1" smtClean="0"/>
              <a:t>Memger</a:t>
            </a:r>
            <a:r>
              <a:rPr lang="pt-BR" sz="800" dirty="0" smtClean="0"/>
              <a:t>”, incluindo premiação</a:t>
            </a:r>
          </a:p>
          <a:p>
            <a:pPr marL="87313" indent="-87313">
              <a:buFont typeface="Wingdings" pitchFamily="2" charset="2"/>
              <a:buChar char="ü"/>
            </a:pPr>
            <a:r>
              <a:rPr lang="pt-BR" sz="800" dirty="0" smtClean="0"/>
              <a:t>Definição  e análise de indicadores</a:t>
            </a:r>
            <a:endParaRPr lang="pt-BR" sz="900" dirty="0" smtClean="0"/>
          </a:p>
          <a:p>
            <a:pPr algn="ctr"/>
            <a:endParaRPr lang="pt-BR" sz="1100" dirty="0" smtClean="0"/>
          </a:p>
          <a:p>
            <a:pPr algn="ctr"/>
            <a:endParaRPr lang="pt-BR" sz="11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850387" y="3968613"/>
            <a:ext cx="1313900" cy="206998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reezing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72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algn="ctr">
              <a:defRPr sz="11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sz="1000" b="1" dirty="0"/>
              <a:t>Serviços </a:t>
            </a:r>
            <a:r>
              <a:rPr lang="pt-BR" sz="1000" b="1" dirty="0" smtClean="0"/>
              <a:t>pós-vendas</a:t>
            </a:r>
          </a:p>
          <a:p>
            <a:pPr marL="87313" indent="-79375" algn="l">
              <a:buFont typeface="Wingdings" pitchFamily="2" charset="2"/>
              <a:buChar char="ü"/>
            </a:pPr>
            <a:r>
              <a:rPr lang="pt-BR" sz="800" dirty="0" smtClean="0"/>
              <a:t>SAC online (e-mail e internet)</a:t>
            </a:r>
          </a:p>
          <a:p>
            <a:pPr marL="87313" indent="-79375" algn="l">
              <a:buFont typeface="Wingdings" pitchFamily="2" charset="2"/>
              <a:buChar char="ü"/>
            </a:pPr>
            <a:r>
              <a:rPr lang="pt-BR" sz="800" dirty="0" smtClean="0"/>
              <a:t>SAC telefone</a:t>
            </a:r>
          </a:p>
          <a:p>
            <a:pPr marL="87313" indent="-79375" algn="l">
              <a:buFont typeface="Wingdings" pitchFamily="2" charset="2"/>
              <a:buChar char="ü"/>
            </a:pPr>
            <a:r>
              <a:rPr lang="pt-BR" sz="800" dirty="0" smtClean="0"/>
              <a:t>Intermediação junto</a:t>
            </a:r>
          </a:p>
          <a:p>
            <a:pPr marL="87313" indent="-79375" algn="l"/>
            <a:r>
              <a:rPr lang="pt-BR" sz="800" dirty="0" smtClean="0"/>
              <a:t>a fornecedores de </a:t>
            </a:r>
          </a:p>
          <a:p>
            <a:pPr marL="87313" indent="-79375" algn="l"/>
            <a:r>
              <a:rPr lang="pt-BR" sz="800" dirty="0" smtClean="0"/>
              <a:t>reclamações de </a:t>
            </a:r>
          </a:p>
          <a:p>
            <a:pPr marL="87313" indent="-79375" algn="l"/>
            <a:r>
              <a:rPr lang="pt-BR" sz="800" dirty="0" smtClean="0"/>
              <a:t>consumidores</a:t>
            </a:r>
          </a:p>
          <a:p>
            <a:pPr marL="87313" indent="-79375" algn="l">
              <a:buFont typeface="Wingdings" pitchFamily="2" charset="2"/>
              <a:buChar char="ü"/>
            </a:pPr>
            <a:r>
              <a:rPr lang="pt-BR" sz="800" dirty="0" smtClean="0"/>
              <a:t>Serviços agre-</a:t>
            </a:r>
          </a:p>
          <a:p>
            <a:pPr marL="7938" algn="l"/>
            <a:r>
              <a:rPr lang="pt-BR" sz="800" dirty="0" smtClean="0"/>
              <a:t>gados</a:t>
            </a:r>
            <a:endParaRPr lang="pt-BR" sz="800" dirty="0"/>
          </a:p>
        </p:txBody>
      </p:sp>
      <p:sp>
        <p:nvSpPr>
          <p:cNvPr id="9" name="Retângulo 8"/>
          <p:cNvSpPr/>
          <p:nvPr/>
        </p:nvSpPr>
        <p:spPr>
          <a:xfrm>
            <a:off x="1547664" y="3410528"/>
            <a:ext cx="5631239" cy="576064"/>
          </a:xfrm>
          <a:prstGeom prst="rect">
            <a:avLst/>
          </a:prstGeom>
          <a:scene3d>
            <a:camera prst="orthographicFront"/>
            <a:lightRig rig="freezing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Insumos</a:t>
            </a:r>
          </a:p>
          <a:p>
            <a:pPr marL="171450" indent="-171450" algn="ctr">
              <a:buFont typeface="Wingdings" pitchFamily="2" charset="2"/>
              <a:buChar char="ü"/>
            </a:pPr>
            <a:r>
              <a:rPr lang="pt-BR" sz="1100" dirty="0" smtClean="0"/>
              <a:t>Informações de Consumidores e seus desejos de produtos/serviços</a:t>
            </a:r>
          </a:p>
          <a:p>
            <a:pPr marL="171450" indent="-171450" algn="ctr">
              <a:buFont typeface="Wingdings" pitchFamily="2" charset="2"/>
              <a:buChar char="ü"/>
            </a:pPr>
            <a:r>
              <a:rPr lang="pt-BR" sz="1100" dirty="0" smtClean="0"/>
              <a:t>Pesquisas online para </a:t>
            </a:r>
            <a:r>
              <a:rPr lang="pt-BR" sz="1100" dirty="0"/>
              <a:t>constante entendimento da </a:t>
            </a:r>
            <a:r>
              <a:rPr lang="pt-BR" sz="1100" dirty="0" smtClean="0"/>
              <a:t>preferência do Consumidor</a:t>
            </a:r>
          </a:p>
        </p:txBody>
      </p:sp>
      <p:sp>
        <p:nvSpPr>
          <p:cNvPr id="5" name="Divisa 4"/>
          <p:cNvSpPr/>
          <p:nvPr/>
        </p:nvSpPr>
        <p:spPr>
          <a:xfrm>
            <a:off x="6300191" y="1700808"/>
            <a:ext cx="1656185" cy="4571568"/>
          </a:xfrm>
          <a:prstGeom prst="chevron">
            <a:avLst>
              <a:gd name="adj" fmla="val 49851"/>
            </a:avLst>
          </a:prstGeom>
          <a:scene3d>
            <a:camera prst="orthographicFront"/>
            <a:lightRig rig="freezing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 rot="17394464">
            <a:off x="6481176" y="4557237"/>
            <a:ext cx="1512168" cy="369332"/>
          </a:xfrm>
          <a:prstGeom prst="rect">
            <a:avLst/>
          </a:prstGeom>
          <a:noFill/>
          <a:scene3d>
            <a:camera prst="orthographicFront"/>
            <a:lightRig rig="freezing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pt-BR" dirty="0" smtClean="0"/>
              <a:t>Margem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 rot="14928456">
            <a:off x="6339332" y="2538939"/>
            <a:ext cx="1512168" cy="369332"/>
          </a:xfrm>
          <a:prstGeom prst="rect">
            <a:avLst/>
          </a:prstGeom>
          <a:noFill/>
          <a:scene3d>
            <a:camera prst="orthographicFront"/>
            <a:lightRig rig="freezing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pt-BR" dirty="0" smtClean="0"/>
              <a:t>Margem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1479491" y="10468"/>
            <a:ext cx="6185027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pt-BR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Cadeia de Valores </a:t>
            </a:r>
          </a:p>
          <a:p>
            <a:pPr algn="ctr"/>
            <a:r>
              <a:rPr lang="pt-BR" sz="4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Genérica</a:t>
            </a:r>
            <a:endParaRPr lang="pt-BR" sz="4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108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724903094"/>
              </p:ext>
            </p:extLst>
          </p:nvPr>
        </p:nvGraphicFramePr>
        <p:xfrm>
          <a:off x="0" y="260648"/>
          <a:ext cx="9144000" cy="5144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tângulo 2"/>
          <p:cNvSpPr/>
          <p:nvPr/>
        </p:nvSpPr>
        <p:spPr>
          <a:xfrm>
            <a:off x="1479495" y="10468"/>
            <a:ext cx="6185027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pt-BR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Cadeia de Valores </a:t>
            </a:r>
          </a:p>
          <a:p>
            <a:pPr algn="ctr"/>
            <a:r>
              <a:rPr lang="pt-BR" sz="4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Proposta de valor</a:t>
            </a:r>
            <a:endParaRPr lang="pt-BR" sz="4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973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apa Dur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320</Words>
  <Application>Microsoft Office PowerPoint</Application>
  <PresentationFormat>Apresentação na tela (4:3)</PresentationFormat>
  <Paragraphs>56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Marcello</dc:creator>
  <cp:lastModifiedBy>Marcello</cp:lastModifiedBy>
  <cp:revision>32</cp:revision>
  <cp:lastPrinted>2012-02-01T00:33:22Z</cp:lastPrinted>
  <dcterms:created xsi:type="dcterms:W3CDTF">2012-02-01T00:08:32Z</dcterms:created>
  <dcterms:modified xsi:type="dcterms:W3CDTF">2012-09-04T00:40:08Z</dcterms:modified>
</cp:coreProperties>
</file>