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Cavalcante" initials="CC" lastIdx="1" clrIdx="0">
    <p:extLst>
      <p:ext uri="{19B8F6BF-5375-455C-9EA6-DF929625EA0E}">
        <p15:presenceInfo xmlns:p15="http://schemas.microsoft.com/office/powerpoint/2012/main" userId="Caio Cavalc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48F-4B88-4BD5-A0C3-CFC74D3D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849FA-E204-4295-9132-0C7A6ED4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B33C6-2C9C-4C83-9830-547078DA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80F17-55F7-4997-9940-CC06667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6DE8-FD8D-4DEF-85E5-409A988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50A0-8149-4EEC-AAE1-228B8CED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891B-F2D1-4322-B1C0-F396B0D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B636-7047-478A-B0A3-1DB6435D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17134-2D99-49D0-8B87-4E4AE08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CAE7-74CC-4809-96F3-61D6B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8256F-EAA7-4060-A8B6-B664A1E5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10684-EC38-4661-B2D6-691DC50C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5FE48-2151-48AD-95EA-044B792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ED3F6-010D-4A91-8990-005AD4F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8D7E-05C1-4EBF-ACD8-0E0EFA2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C42E-151B-4612-8F3E-D2F0664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C37-A245-4C24-8D95-1A8A75E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CD701-C95C-4327-B695-2ABCAE4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854E7-4B0E-441C-98D8-CD89B7C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2FDCA-6168-499B-9EF6-BEEB33F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654-81C3-4177-98BA-F86072F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10538-6607-46BC-9DE7-346A07B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1EC26-7E4B-498C-B22D-F6C9308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09113-BAE3-4A52-9961-7BF5FF3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36150-ECC6-4F23-810A-D994AF4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730A-6218-4CB5-84A6-90DAF3E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05002-7149-4A0B-999A-256881A5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4703-A65B-491D-B97E-E2A920A6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730D7-F2C5-4ED6-9576-E646BCE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AC6B-85C5-41DB-9BFB-EE531D6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3940C-D12B-4088-B4B7-98C165B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9606B-D2C7-4B9F-A4E3-55032E2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E02382-2B56-429A-9B6D-E7F8DA90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4CA14-14AF-4DF6-812F-86E0D19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11466E-9619-4759-BF5E-1D2A097A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9044F-6E49-4A25-AFF1-B0002B0B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02C-8DD9-4123-BCED-A7A2A23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9AFA4E-EAFA-49D3-9C67-21FC203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395D2-3E47-434C-876A-8BF9C7A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D662-A0E2-40CD-BE7D-0A2F701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6CCA-A8FF-4A75-A237-931CFD0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CDED32-9BE8-4400-8CEA-1E2053B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CAFB-58A5-4ADC-B928-CE43275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0F3CB2-16F1-4275-AB99-937FAC2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949F-FCD4-45FC-B3EF-D70CD7E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D5D20-9CE0-498B-A79A-CEDA700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7A2BF-90B6-486B-8136-81F278C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66B87-E881-4C3D-9AB8-1B33AAD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073B6-0142-4794-8B98-C05643E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B42B-5532-40EB-BD7D-044CC1F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FCF0-2FAF-4B46-9A1D-3022897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6D5A9-2C76-4149-AED9-D48CF6E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58A-2684-4172-8370-194BDD0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D6320-0058-4BFD-BBF1-36618398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5E306-E469-4133-B8FF-2B58C90C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EAE1E-3B02-4FC8-BACB-E68E23E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9F29F-EFF6-41BF-843F-006FF86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5994-7089-460E-947D-DCDCB16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C9CCD-79DA-4250-A6D9-68370C8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12ABC-C5DE-4E6E-8123-9013E78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77BC0-318E-4568-B285-2D0269BC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E30C3-A10C-4DE4-A3B5-C0366B31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D152A-279C-456E-BA7D-41B9477F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3378041" y="259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Gerenciamento </a:t>
            </a:r>
            <a:r>
              <a:rPr lang="pt-BR" sz="3200" b="1" dirty="0" smtClean="0"/>
              <a:t>dos Produtos</a:t>
            </a:r>
            <a:endParaRPr lang="pt-BR" sz="32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2F3C4F-CE1F-4C8A-8E47-4ED9E593C966}"/>
              </a:ext>
            </a:extLst>
          </p:cNvPr>
          <p:cNvSpPr/>
          <p:nvPr/>
        </p:nvSpPr>
        <p:spPr>
          <a:xfrm>
            <a:off x="10344424" y="27589"/>
            <a:ext cx="1082154" cy="3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Período</a:t>
            </a:r>
            <a:endParaRPr lang="pt-BR" sz="1900" b="1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43002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39" y="1143002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90" y="4037929"/>
            <a:ext cx="3246972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354552" y="4037929"/>
            <a:ext cx="8781591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10057776" y="1555885"/>
            <a:ext cx="958078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1164387" y="1555885"/>
            <a:ext cx="958078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10057776" y="2986648"/>
            <a:ext cx="958078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1164387" y="2984138"/>
            <a:ext cx="958078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CCC35B8-C50B-455B-9D8E-2207CAA37A9E}"/>
              </a:ext>
            </a:extLst>
          </p:cNvPr>
          <p:cNvSpPr/>
          <p:nvPr/>
        </p:nvSpPr>
        <p:spPr>
          <a:xfrm>
            <a:off x="616566" y="903907"/>
            <a:ext cx="2371164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x Região</a:t>
            </a:r>
            <a:endParaRPr lang="pt-BR" sz="1900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27BB4A-E4FE-4BBA-8B69-427D938454E5}"/>
              </a:ext>
            </a:extLst>
          </p:cNvPr>
          <p:cNvSpPr/>
          <p:nvPr/>
        </p:nvSpPr>
        <p:spPr>
          <a:xfrm>
            <a:off x="7068034" y="903907"/>
            <a:ext cx="2372400" cy="4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</a:t>
            </a:r>
            <a:r>
              <a:rPr lang="pt-BR" sz="1900" b="1" dirty="0"/>
              <a:t>x</a:t>
            </a:r>
            <a:r>
              <a:rPr lang="pt-BR" sz="1900" b="1" dirty="0" smtClean="0"/>
              <a:t> Produto</a:t>
            </a:r>
            <a:endParaRPr lang="pt-BR" sz="1900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E2308CD-15F3-4BB3-A677-D8938E93E259}"/>
              </a:ext>
            </a:extLst>
          </p:cNvPr>
          <p:cNvSpPr/>
          <p:nvPr/>
        </p:nvSpPr>
        <p:spPr>
          <a:xfrm>
            <a:off x="3890111" y="916671"/>
            <a:ext cx="2372400" cy="4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x Ano</a:t>
            </a:r>
            <a:endParaRPr lang="pt-BR" sz="1900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36AB2B-1005-471C-9DCC-851F13D11205}"/>
              </a:ext>
            </a:extLst>
          </p:cNvPr>
          <p:cNvSpPr/>
          <p:nvPr/>
        </p:nvSpPr>
        <p:spPr>
          <a:xfrm>
            <a:off x="100562" y="4077062"/>
            <a:ext cx="3206354" cy="17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x Categoria</a:t>
            </a:r>
            <a:endParaRPr lang="pt-BR" sz="1900" b="1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5B8093-7AB6-4A8C-A1DC-F658FDB9DBD3}"/>
              </a:ext>
            </a:extLst>
          </p:cNvPr>
          <p:cNvSpPr/>
          <p:nvPr/>
        </p:nvSpPr>
        <p:spPr>
          <a:xfrm>
            <a:off x="5945577" y="3974678"/>
            <a:ext cx="3623029" cy="37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x Cidade</a:t>
            </a:r>
            <a:endParaRPr lang="pt-BR" sz="1900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1122182" y="1086678"/>
            <a:ext cx="1111727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Clientes</a:t>
            </a:r>
            <a:endParaRPr lang="pt-BR" sz="1400" b="1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10090115" y="1170563"/>
            <a:ext cx="882689" cy="27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Produtos </a:t>
            </a:r>
          </a:p>
          <a:p>
            <a:pPr algn="ctr"/>
            <a:r>
              <a:rPr lang="pt-BR" sz="1400" b="1" dirty="0" smtClean="0"/>
              <a:t>Vendidos</a:t>
            </a:r>
            <a:endParaRPr lang="pt-BR" sz="14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10027668" y="2490808"/>
            <a:ext cx="1063661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 </a:t>
            </a:r>
          </a:p>
          <a:p>
            <a:pPr algn="ctr"/>
            <a:r>
              <a:rPr lang="pt-BR" sz="1400" b="1" dirty="0" smtClean="0"/>
              <a:t>Cidades</a:t>
            </a:r>
            <a:endParaRPr lang="pt-BR" sz="1400" b="1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1098291" y="2505149"/>
            <a:ext cx="1066262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Marcas</a:t>
            </a:r>
            <a:endParaRPr lang="pt-BR" sz="1400" b="1" dirty="0"/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203525" y="161360"/>
            <a:ext cx="609035" cy="530971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7DBD0-4681-43FA-ADE3-532C2E896B34}"/>
              </a:ext>
            </a:extLst>
          </p:cNvPr>
          <p:cNvSpPr/>
          <p:nvPr/>
        </p:nvSpPr>
        <p:spPr>
          <a:xfrm>
            <a:off x="0" y="6131859"/>
            <a:ext cx="5109883" cy="779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+ Clique do mouse – Navegar entre os painéis.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3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</dc:title>
  <dc:creator>Caio Cavalcante</dc:creator>
  <cp:lastModifiedBy>Cavalcante De Oliveira, Caio</cp:lastModifiedBy>
  <cp:revision>20</cp:revision>
  <dcterms:created xsi:type="dcterms:W3CDTF">2023-01-18T03:45:09Z</dcterms:created>
  <dcterms:modified xsi:type="dcterms:W3CDTF">2023-02-17T04:21:48Z</dcterms:modified>
</cp:coreProperties>
</file>