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378041" y="21361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</a:t>
            </a:r>
            <a:r>
              <a:rPr lang="pt-BR" sz="3200" b="1" dirty="0" smtClean="0"/>
              <a:t>dos Produtos</a:t>
            </a:r>
            <a:endParaRPr lang="pt-BR" sz="32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344424" y="27589"/>
            <a:ext cx="1082154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Período</a:t>
            </a:r>
            <a:endParaRPr lang="pt-BR" sz="1900" b="1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40" y="1143002"/>
            <a:ext cx="2606567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89" y="4037929"/>
            <a:ext cx="3857235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966882" y="4037929"/>
            <a:ext cx="8169260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9377925" y="1474656"/>
            <a:ext cx="1357200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0790685" y="1497789"/>
            <a:ext cx="1357200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9391363" y="2747492"/>
            <a:ext cx="1357200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0807470" y="2744982"/>
            <a:ext cx="1357200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560295" y="990093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x Categoria</a:t>
            </a:r>
            <a:endParaRPr lang="pt-BR" sz="20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6716341" y="960179"/>
            <a:ext cx="2556777" cy="13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</a:t>
            </a:r>
            <a:r>
              <a:rPr lang="pt-BR" sz="2000" b="1" dirty="0"/>
              <a:t>x</a:t>
            </a:r>
            <a:r>
              <a:rPr lang="pt-BR" sz="2000" b="1" dirty="0" smtClean="0"/>
              <a:t> Região</a:t>
            </a:r>
            <a:endParaRPr lang="pt-BR" sz="20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77048" y="1015871"/>
            <a:ext cx="2447365" cy="8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Vendas x Cidade</a:t>
            </a:r>
            <a:endParaRPr lang="pt-BR" sz="2000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438183" y="4077062"/>
            <a:ext cx="3206354" cy="17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Visão Geográfica das Vendas</a:t>
            </a:r>
            <a:endParaRPr lang="pt-BR" sz="2000" b="1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6464848" y="4012842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Total de Chamadas por </a:t>
            </a:r>
            <a:r>
              <a:rPr lang="pt-BR" sz="2000" b="1" dirty="0" smtClean="0"/>
              <a:t>Ano</a:t>
            </a:r>
            <a:endParaRPr lang="pt-BR" sz="2000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0667890" y="1100746"/>
            <a:ext cx="1636360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Qtd de 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9274184" y="1240901"/>
            <a:ext cx="1582576" cy="265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Produtos Vendidos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9281958" y="2378264"/>
            <a:ext cx="158786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Total de 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0767266" y="2364469"/>
            <a:ext cx="141135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Qtd de Marcas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203525" y="161360"/>
            <a:ext cx="609035" cy="530971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13</cp:revision>
  <dcterms:created xsi:type="dcterms:W3CDTF">2023-01-18T03:45:09Z</dcterms:created>
  <dcterms:modified xsi:type="dcterms:W3CDTF">2023-02-14T19:53:06Z</dcterms:modified>
</cp:coreProperties>
</file>