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io Cavalcante" initials="CC" lastIdx="1" clrIdx="0">
    <p:extLst>
      <p:ext uri="{19B8F6BF-5375-455C-9EA6-DF929625EA0E}">
        <p15:presenceInfo xmlns:p15="http://schemas.microsoft.com/office/powerpoint/2012/main" userId="Caio Cavalcant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8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6D748F-4B88-4BD5-A0C3-CFC74D3DD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F849FA-E204-4295-9132-0C7A6ED49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1B33C6-2C9C-4C83-9830-547078DAB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780F17-55F7-4997-9940-CC06667D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B16DE8-FD8D-4DEF-85E5-409A98852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03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250A0-8149-4EEC-AAE1-228B8CED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372891B-F2D1-4322-B1C0-F396B0DCC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CFB636-7047-478A-B0A3-1DB6435D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317134-2D99-49D0-8B87-4E4AE0868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4ACAE7-74CC-4809-96F3-61D6B042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5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A8256F-EAA7-4060-A8B6-B664A1E595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4310684-EC38-4661-B2D6-691DC50C7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35FE48-2151-48AD-95EA-044B792A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ED3F6-010D-4A91-8990-005AD4FC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658D7E-05C1-4EBF-ACD8-0E0EFA24B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63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FC42E-151B-4612-8F3E-D2F0664AB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EF4C37-A245-4C24-8D95-1A8A75E06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8CD701-C95C-4327-B695-2ABCAE44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7854E7-4B0E-441C-98D8-CD89B7C1D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32FDCA-6168-499B-9EF6-BEEB33F9E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5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4D654-81C3-4177-98BA-F86072F23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610538-6607-46BC-9DE7-346A07B00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61EC26-7E4B-498C-B22D-F6C930892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209113-BAE3-4A52-9961-7BF5FF348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B36150-ECC6-4F23-810A-D994AF484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35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4730A-6218-4CB5-84A6-90DAF3ED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A05002-7149-4A0B-999A-256881A5C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E04703-A65B-491D-B97E-E2A920A6E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6730D7-F2C5-4ED6-9576-E646BCE95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E4AC6B-85C5-41DB-9BFB-EE531D68F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73940C-D12B-4088-B4B7-98C165B7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23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9606B-D2C7-4B9F-A4E3-55032E2F6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E02382-2B56-429A-9B6D-E7F8DA905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24CA14-14AF-4DF6-812F-86E0D19D1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911466E-9619-4759-BF5E-1D2A097A7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9B9044F-6E49-4A25-AFF1-B0002B0B63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B2D002C-8DD9-4123-BCED-A7A2A23A5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59AFA4E-EAFA-49D3-9C67-21FC203A7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71395D2-3E47-434C-876A-8BF9C7A0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01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1D662-A0E2-40CD-BE7D-0A2F7010D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B956CCA-A8FF-4A75-A237-931CFD05B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ACDED32-9BE8-4400-8CEA-1E2053B63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CA8CAFB-58A5-4ADC-B928-CE43275C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804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30F3CB2-16F1-4275-AB99-937FAC266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ED3949F-FCD4-45FC-B3EF-D70CD7EC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58D5D20-9CE0-498B-A79A-CEDA700A6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83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7A2BF-90B6-486B-8136-81F278C03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466B87-E881-4C3D-9AB8-1B33AAD2E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8B073B6-0142-4794-8B98-C05643E6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39B42B-5532-40EB-BD7D-044CC1FB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A1FCF0-2FAF-4B46-9A1D-302289771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96D5A9-2C76-4149-AED9-D48CF6ED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5328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5758A-2684-4172-8370-194BDD000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8BD6320-0058-4BFD-BBF1-366183980B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A5E306-E469-4133-B8FF-2B58C90C8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EEAE1E-3B02-4FC8-BACB-E68E23E0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89F29F-EFF6-41BF-843F-006FF86B6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C65994-7089-460E-947D-DCDCB1634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953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71C9CCD-79DA-4250-A6D9-68370C833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912ABC-C5DE-4E6E-8123-9013E7816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977BC0-318E-4568-B285-2D0269BC7F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1B4F2-0B47-4901-AF64-36B0060F3536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4E30C3-A10C-4DE4-A3B5-C0366B31D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AD152A-279C-456E-BA7D-41B9477F2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794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C279B-4195-41F5-A23C-96D7AE6BD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965576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4AC5EDC-8903-4383-A51F-6EF88D9F5C09}"/>
              </a:ext>
            </a:extLst>
          </p:cNvPr>
          <p:cNvSpPr/>
          <p:nvPr/>
        </p:nvSpPr>
        <p:spPr>
          <a:xfrm>
            <a:off x="3547860" y="213612"/>
            <a:ext cx="5918870" cy="6320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Gerenciamento de Atendimento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B2F3C4F-CE1F-4C8A-8E47-4ED9E593C966}"/>
              </a:ext>
            </a:extLst>
          </p:cNvPr>
          <p:cNvSpPr/>
          <p:nvPr/>
        </p:nvSpPr>
        <p:spPr>
          <a:xfrm>
            <a:off x="10540369" y="27589"/>
            <a:ext cx="981636" cy="3496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Período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D96D0C50-7F6C-49EA-8928-B0456E87E86D}"/>
              </a:ext>
            </a:extLst>
          </p:cNvPr>
          <p:cNvSpPr/>
          <p:nvPr/>
        </p:nvSpPr>
        <p:spPr>
          <a:xfrm>
            <a:off x="53790" y="1143002"/>
            <a:ext cx="3246971" cy="27432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343D470A-31BD-4D6F-9260-BF08D2A0B541}"/>
              </a:ext>
            </a:extLst>
          </p:cNvPr>
          <p:cNvSpPr/>
          <p:nvPr/>
        </p:nvSpPr>
        <p:spPr>
          <a:xfrm>
            <a:off x="3356160" y="1173258"/>
            <a:ext cx="3247200" cy="27432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DE8BBBEF-A3AC-4B35-B080-66A0FD9FFB12}"/>
              </a:ext>
            </a:extLst>
          </p:cNvPr>
          <p:cNvSpPr/>
          <p:nvPr/>
        </p:nvSpPr>
        <p:spPr>
          <a:xfrm>
            <a:off x="6669740" y="1143002"/>
            <a:ext cx="2606567" cy="27432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24649549-E590-4B46-836D-83576CF88AAC}"/>
              </a:ext>
            </a:extLst>
          </p:cNvPr>
          <p:cNvSpPr/>
          <p:nvPr/>
        </p:nvSpPr>
        <p:spPr>
          <a:xfrm>
            <a:off x="53789" y="4037929"/>
            <a:ext cx="3857235" cy="285077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763EB752-DBBC-4F84-A684-BDA70843439C}"/>
              </a:ext>
            </a:extLst>
          </p:cNvPr>
          <p:cNvSpPr/>
          <p:nvPr/>
        </p:nvSpPr>
        <p:spPr>
          <a:xfrm>
            <a:off x="3966882" y="4037929"/>
            <a:ext cx="8169260" cy="285077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1A14266C-0F72-4259-9222-2412C86AB436}"/>
              </a:ext>
            </a:extLst>
          </p:cNvPr>
          <p:cNvSpPr/>
          <p:nvPr/>
        </p:nvSpPr>
        <p:spPr>
          <a:xfrm>
            <a:off x="9377925" y="1474656"/>
            <a:ext cx="1357200" cy="911629"/>
          </a:xfrm>
          <a:prstGeom prst="roundRect">
            <a:avLst/>
          </a:prstGeom>
          <a:solidFill>
            <a:srgbClr val="0070C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0F148012-8A08-4A47-9C91-DEBD623BBD39}"/>
              </a:ext>
            </a:extLst>
          </p:cNvPr>
          <p:cNvSpPr/>
          <p:nvPr/>
        </p:nvSpPr>
        <p:spPr>
          <a:xfrm>
            <a:off x="10790685" y="1497789"/>
            <a:ext cx="1357200" cy="910800"/>
          </a:xfrm>
          <a:prstGeom prst="roundRect">
            <a:avLst/>
          </a:prstGeom>
          <a:solidFill>
            <a:schemeClr val="accent6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EB75F44D-F38F-4E65-86BF-EA8A0C220E0F}"/>
              </a:ext>
            </a:extLst>
          </p:cNvPr>
          <p:cNvSpPr/>
          <p:nvPr/>
        </p:nvSpPr>
        <p:spPr>
          <a:xfrm>
            <a:off x="9391363" y="2747492"/>
            <a:ext cx="1357200" cy="910800"/>
          </a:xfrm>
          <a:prstGeom prst="roundRect">
            <a:avLst/>
          </a:prstGeom>
          <a:solidFill>
            <a:schemeClr val="accent2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F53ECC20-4173-4BA8-901F-BB817185A11C}"/>
              </a:ext>
            </a:extLst>
          </p:cNvPr>
          <p:cNvSpPr/>
          <p:nvPr/>
        </p:nvSpPr>
        <p:spPr>
          <a:xfrm>
            <a:off x="10778942" y="2725188"/>
            <a:ext cx="1357200" cy="910800"/>
          </a:xfrm>
          <a:prstGeom prst="roundRect">
            <a:avLst/>
          </a:prstGeom>
          <a:solidFill>
            <a:srgbClr val="7030A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1CCC35B8-C50B-455B-9D8E-2207CAA37A9E}"/>
              </a:ext>
            </a:extLst>
          </p:cNvPr>
          <p:cNvSpPr/>
          <p:nvPr/>
        </p:nvSpPr>
        <p:spPr>
          <a:xfrm>
            <a:off x="560295" y="1277479"/>
            <a:ext cx="2371164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Total de Atendimentos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B627BB4A-E4FE-4BBA-8B69-427D938454E5}"/>
              </a:ext>
            </a:extLst>
          </p:cNvPr>
          <p:cNvSpPr/>
          <p:nvPr/>
        </p:nvSpPr>
        <p:spPr>
          <a:xfrm>
            <a:off x="6769019" y="1262443"/>
            <a:ext cx="2451847" cy="118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Atendimento por Status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FE2308CD-15F3-4BB3-A677-D8938E93E259}"/>
              </a:ext>
            </a:extLst>
          </p:cNvPr>
          <p:cNvSpPr/>
          <p:nvPr/>
        </p:nvSpPr>
        <p:spPr>
          <a:xfrm>
            <a:off x="3861054" y="1265851"/>
            <a:ext cx="2447365" cy="80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Tempo de Atendimento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6936AB2B-1005-471C-9DCC-851F13D11205}"/>
              </a:ext>
            </a:extLst>
          </p:cNvPr>
          <p:cNvSpPr/>
          <p:nvPr/>
        </p:nvSpPr>
        <p:spPr>
          <a:xfrm>
            <a:off x="477372" y="4124886"/>
            <a:ext cx="2939536" cy="102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Total de Atendimento x Área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F85B8093-7AB6-4A8C-A1DC-F658FDB9DBD3}"/>
              </a:ext>
            </a:extLst>
          </p:cNvPr>
          <p:cNvSpPr/>
          <p:nvPr/>
        </p:nvSpPr>
        <p:spPr>
          <a:xfrm>
            <a:off x="6464848" y="3986716"/>
            <a:ext cx="3623029" cy="377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Total de Chamadas por Dia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709EF3C2-883B-4B03-B246-EEFBCC751758}"/>
              </a:ext>
            </a:extLst>
          </p:cNvPr>
          <p:cNvSpPr/>
          <p:nvPr/>
        </p:nvSpPr>
        <p:spPr>
          <a:xfrm>
            <a:off x="10667890" y="1048494"/>
            <a:ext cx="1636360" cy="511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Total</a:t>
            </a:r>
          </a:p>
          <a:p>
            <a:pPr algn="ctr"/>
            <a:r>
              <a:rPr lang="pt-BR" sz="1400" b="1" dirty="0"/>
              <a:t>Atendimentos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6AD89732-0E56-4023-8636-3C3345C806B2}"/>
              </a:ext>
            </a:extLst>
          </p:cNvPr>
          <p:cNvSpPr/>
          <p:nvPr/>
        </p:nvSpPr>
        <p:spPr>
          <a:xfrm>
            <a:off x="9338183" y="1236845"/>
            <a:ext cx="1466681" cy="269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Atendentes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53899D5-4527-4E6E-93A3-A7B0C12682ED}"/>
              </a:ext>
            </a:extLst>
          </p:cNvPr>
          <p:cNvSpPr/>
          <p:nvPr/>
        </p:nvSpPr>
        <p:spPr>
          <a:xfrm>
            <a:off x="9281958" y="2378264"/>
            <a:ext cx="1587865" cy="511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Satisfação Média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0249DA05-7C4A-4F8C-9A02-A4FDBFBCBC3C}"/>
              </a:ext>
            </a:extLst>
          </p:cNvPr>
          <p:cNvSpPr/>
          <p:nvPr/>
        </p:nvSpPr>
        <p:spPr>
          <a:xfrm>
            <a:off x="10767266" y="2377532"/>
            <a:ext cx="1411355" cy="511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Tempo Espera</a:t>
            </a:r>
          </a:p>
        </p:txBody>
      </p:sp>
      <p:sp>
        <p:nvSpPr>
          <p:cNvPr id="4" name="Botão de Ação: Ir para a Página Inicial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4D27D9F-3F48-4CEC-8E0C-D13AA5666BA4}"/>
              </a:ext>
            </a:extLst>
          </p:cNvPr>
          <p:cNvSpPr/>
          <p:nvPr/>
        </p:nvSpPr>
        <p:spPr>
          <a:xfrm>
            <a:off x="396805" y="213612"/>
            <a:ext cx="851569" cy="728472"/>
          </a:xfrm>
          <a:prstGeom prst="actionButtonHom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9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C279B-4195-41F5-A23C-96D7AE6BD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965576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algn="l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6E7DBD0-4681-43FA-ADE3-532C2E896B34}"/>
              </a:ext>
            </a:extLst>
          </p:cNvPr>
          <p:cNvSpPr/>
          <p:nvPr/>
        </p:nvSpPr>
        <p:spPr>
          <a:xfrm>
            <a:off x="0" y="6131859"/>
            <a:ext cx="5109883" cy="7799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bg1"/>
                </a:solidFill>
              </a:rPr>
              <a:t>Ctrl</a:t>
            </a:r>
            <a:r>
              <a:rPr lang="pt-BR" dirty="0">
                <a:solidFill>
                  <a:schemeClr val="bg1"/>
                </a:solidFill>
              </a:rPr>
              <a:t> + Clique do mouse – Navegar entre os painéis.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39380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41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jj</dc:title>
  <dc:creator>Caio Cavalcante</dc:creator>
  <cp:lastModifiedBy>Caio Cavalcante</cp:lastModifiedBy>
  <cp:revision>6</cp:revision>
  <dcterms:created xsi:type="dcterms:W3CDTF">2023-01-18T03:45:09Z</dcterms:created>
  <dcterms:modified xsi:type="dcterms:W3CDTF">2023-01-23T15:28:53Z</dcterms:modified>
</cp:coreProperties>
</file>