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3391104" y="21361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Gerenciamento </a:t>
            </a:r>
            <a:r>
              <a:rPr lang="pt-BR" sz="3200" b="1" dirty="0" smtClean="0"/>
              <a:t>dos Produtos</a:t>
            </a:r>
            <a:endParaRPr lang="pt-BR" sz="320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2F3C4F-CE1F-4C8A-8E47-4ED9E593C966}"/>
              </a:ext>
            </a:extLst>
          </p:cNvPr>
          <p:cNvSpPr/>
          <p:nvPr/>
        </p:nvSpPr>
        <p:spPr>
          <a:xfrm>
            <a:off x="10370550" y="27589"/>
            <a:ext cx="981636" cy="3496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Período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43002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40" y="1143002"/>
            <a:ext cx="2606567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89" y="4037929"/>
            <a:ext cx="3857235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966882" y="4037929"/>
            <a:ext cx="8169260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9377925" y="1474656"/>
            <a:ext cx="1357200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0790685" y="1497789"/>
            <a:ext cx="1357200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9391363" y="2747492"/>
            <a:ext cx="1357200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0778942" y="2725188"/>
            <a:ext cx="1357200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CCC35B8-C50B-455B-9D8E-2207CAA37A9E}"/>
              </a:ext>
            </a:extLst>
          </p:cNvPr>
          <p:cNvSpPr/>
          <p:nvPr/>
        </p:nvSpPr>
        <p:spPr>
          <a:xfrm>
            <a:off x="560295" y="1277479"/>
            <a:ext cx="2371164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Vendas x Categoria</a:t>
            </a:r>
            <a:endParaRPr lang="pt-BR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627BB4A-E4FE-4BBA-8B69-427D938454E5}"/>
              </a:ext>
            </a:extLst>
          </p:cNvPr>
          <p:cNvSpPr/>
          <p:nvPr/>
        </p:nvSpPr>
        <p:spPr>
          <a:xfrm>
            <a:off x="6664089" y="1247565"/>
            <a:ext cx="2556777" cy="13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Vendas </a:t>
            </a:r>
            <a:r>
              <a:rPr lang="pt-BR" b="1" dirty="0"/>
              <a:t>x</a:t>
            </a:r>
            <a:r>
              <a:rPr lang="pt-BR" b="1" dirty="0" smtClean="0"/>
              <a:t> Região</a:t>
            </a:r>
            <a:endParaRPr lang="pt-BR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E2308CD-15F3-4BB3-A677-D8938E93E259}"/>
              </a:ext>
            </a:extLst>
          </p:cNvPr>
          <p:cNvSpPr/>
          <p:nvPr/>
        </p:nvSpPr>
        <p:spPr>
          <a:xfrm>
            <a:off x="3861054" y="1265851"/>
            <a:ext cx="2447365" cy="80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Vendas x Cidade</a:t>
            </a:r>
            <a:endParaRPr lang="pt-BR" b="1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36AB2B-1005-471C-9DCC-851F13D11205}"/>
              </a:ext>
            </a:extLst>
          </p:cNvPr>
          <p:cNvSpPr/>
          <p:nvPr/>
        </p:nvSpPr>
        <p:spPr>
          <a:xfrm>
            <a:off x="477372" y="4124886"/>
            <a:ext cx="2939536" cy="10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Visão Geográfica das Vendas</a:t>
            </a:r>
            <a:endParaRPr lang="pt-BR" b="1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5B8093-7AB6-4A8C-A1DC-F658FDB9DBD3}"/>
              </a:ext>
            </a:extLst>
          </p:cNvPr>
          <p:cNvSpPr/>
          <p:nvPr/>
        </p:nvSpPr>
        <p:spPr>
          <a:xfrm>
            <a:off x="6464848" y="3986716"/>
            <a:ext cx="3623029" cy="377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Total de Chamadas por </a:t>
            </a:r>
            <a:r>
              <a:rPr lang="pt-BR" b="1" dirty="0" smtClean="0"/>
              <a:t>Ano</a:t>
            </a:r>
            <a:endParaRPr lang="pt-BR" b="1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0667890" y="1100746"/>
            <a:ext cx="1636360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Qtd</a:t>
            </a:r>
            <a:r>
              <a:rPr lang="pt-BR" sz="1400" b="1" dirty="0" smtClean="0"/>
              <a:t> de 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9287247" y="1247565"/>
            <a:ext cx="1517618" cy="25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Total de Produtos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9281958" y="2378264"/>
            <a:ext cx="158786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Total de 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0767266" y="2377532"/>
            <a:ext cx="1411355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Qtd</a:t>
            </a:r>
            <a:r>
              <a:rPr lang="pt-BR" sz="1400" b="1" dirty="0" smtClean="0"/>
              <a:t> de Vendas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396805" y="213612"/>
            <a:ext cx="851569" cy="728472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6E7DBD0-4681-43FA-ADE3-532C2E896B34}"/>
              </a:ext>
            </a:extLst>
          </p:cNvPr>
          <p:cNvSpPr/>
          <p:nvPr/>
        </p:nvSpPr>
        <p:spPr>
          <a:xfrm>
            <a:off x="0" y="6131859"/>
            <a:ext cx="5109883" cy="7799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+ Clique do mouse – Navegar entre os painéis.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Cavalcante De Oliveira, Caio</cp:lastModifiedBy>
  <cp:revision>8</cp:revision>
  <dcterms:created xsi:type="dcterms:W3CDTF">2023-01-18T03:45:09Z</dcterms:created>
  <dcterms:modified xsi:type="dcterms:W3CDTF">2023-02-14T18:46:00Z</dcterms:modified>
</cp:coreProperties>
</file>