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17A756-6CEC-4109-8763-3F354E9EF1EB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7A7418-A839-4787-82E0-33D5DE0D0B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ecult.ce.gov.br/Recursos/PublicWebBanco/Partituraacervo/Apt000002.pdf" TargetMode="External"/><Relationship Id="rId2" Type="http://schemas.openxmlformats.org/officeDocument/2006/relationships/hyperlink" Target="http://www.brainvolts.northwestern.edu/documents/Kraus_Anderson_Hearing_Matters_Oct201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solidFill>
                  <a:srgbClr val="FA8C00"/>
                </a:solidFill>
                <a:latin typeface="Harlow Solid Italic" pitchFamily="82" charset="0"/>
              </a:rPr>
              <a:t>Musicologia</a:t>
            </a:r>
            <a:endParaRPr lang="pt-BR" sz="6600" dirty="0">
              <a:solidFill>
                <a:srgbClr val="FA8C00"/>
              </a:solidFill>
              <a:latin typeface="Harlow Solid Italic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Caio </a:t>
            </a:r>
            <a:r>
              <a:rPr lang="pt-BR" dirty="0" err="1" smtClean="0">
                <a:solidFill>
                  <a:srgbClr val="FFFFFF"/>
                </a:solidFill>
              </a:rPr>
              <a:t>Petrucci</a:t>
            </a:r>
            <a:r>
              <a:rPr lang="pt-BR" dirty="0" smtClean="0">
                <a:solidFill>
                  <a:srgbClr val="FFFFFF"/>
                </a:solidFill>
              </a:rPr>
              <a:t> dos Santos Rosa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Nicholas </a:t>
            </a:r>
            <a:r>
              <a:rPr lang="pt-BR" dirty="0" err="1" smtClean="0">
                <a:solidFill>
                  <a:srgbClr val="FFFFFF"/>
                </a:solidFill>
              </a:rPr>
              <a:t>Patapoff</a:t>
            </a:r>
            <a:r>
              <a:rPr lang="pt-BR" dirty="0" smtClean="0">
                <a:solidFill>
                  <a:srgbClr val="FFFFFF"/>
                </a:solidFill>
              </a:rPr>
              <a:t> Ruiz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Problema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Ensino de música é precário no Brasil.</a:t>
            </a:r>
          </a:p>
          <a:p>
            <a:r>
              <a:rPr lang="pt-BR" dirty="0" smtClean="0">
                <a:latin typeface="Calibri" pitchFamily="34" charset="0"/>
              </a:rPr>
              <a:t>Apenas escolas particulares ensinam música.</a:t>
            </a:r>
          </a:p>
          <a:p>
            <a:r>
              <a:rPr lang="pt-BR" dirty="0" smtClean="0">
                <a:latin typeface="Calibri" pitchFamily="34" charset="0"/>
              </a:rPr>
              <a:t>Poucas ensinam no fundamental II.</a:t>
            </a:r>
          </a:p>
        </p:txBody>
      </p:sp>
    </p:spTree>
    <p:extLst>
      <p:ext uri="{BB962C8B-B14F-4D97-AF65-F5344CB8AC3E}">
        <p14:creationId xmlns:p14="http://schemas.microsoft.com/office/powerpoint/2010/main" val="142463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Segundo um estudo publicado pela </a:t>
            </a:r>
            <a:r>
              <a:rPr lang="pt-BR" dirty="0" err="1" smtClean="0">
                <a:latin typeface="Calibri" pitchFamily="34" charset="0"/>
              </a:rPr>
              <a:t>Northern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University</a:t>
            </a:r>
            <a:r>
              <a:rPr lang="pt-BR" dirty="0" smtClean="0">
                <a:latin typeface="Calibri" pitchFamily="34" charset="0"/>
              </a:rPr>
              <a:t>, o ensino de música melhora a leitura, a memória e a atenção das crianças.</a:t>
            </a:r>
          </a:p>
        </p:txBody>
      </p:sp>
    </p:spTree>
    <p:extLst>
      <p:ext uri="{BB962C8B-B14F-4D97-AF65-F5344CB8AC3E}">
        <p14:creationId xmlns:p14="http://schemas.microsoft.com/office/powerpoint/2010/main" val="42654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Proposta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Uma forma simples, atrativa e gratuita para crianças de 8 – 12 anos aprenderem teoria musical.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Ideia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itchFamily="34" charset="0"/>
              </a:rPr>
              <a:t>Jogo aonde os professores são personalidades famosas da música clássica.</a:t>
            </a:r>
          </a:p>
          <a:p>
            <a:r>
              <a:rPr lang="pt-BR" dirty="0" smtClean="0">
                <a:latin typeface="Calibri" pitchFamily="34" charset="0"/>
              </a:rPr>
              <a:t>A criança tem que ajudar os músicos a completar tarefas(Como tocar uma música, escrever uma partitura </a:t>
            </a:r>
            <a:r>
              <a:rPr lang="pt-BR" dirty="0" err="1" smtClean="0">
                <a:latin typeface="Calibri" pitchFamily="34" charset="0"/>
              </a:rPr>
              <a:t>etc</a:t>
            </a:r>
            <a:r>
              <a:rPr lang="pt-BR" dirty="0" smtClean="0">
                <a:latin typeface="Calibri" pitchFamily="34" charset="0"/>
              </a:rPr>
              <a:t>) através de perguntas.</a:t>
            </a:r>
          </a:p>
          <a:p>
            <a:r>
              <a:rPr lang="pt-BR" dirty="0" smtClean="0">
                <a:latin typeface="Calibri" pitchFamily="34" charset="0"/>
              </a:rPr>
              <a:t>A criança aprende quem são os compositores e quais são suas músicas.</a:t>
            </a:r>
          </a:p>
          <a:p>
            <a:endParaRPr lang="pt-BR" dirty="0">
              <a:solidFill>
                <a:srgbClr val="FA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A8C00"/>
                </a:solidFill>
                <a:latin typeface="Palatino Linotype" pitchFamily="18" charset="0"/>
              </a:rPr>
              <a:t>Fontes</a:t>
            </a:r>
            <a:endParaRPr lang="pt-BR" dirty="0">
              <a:solidFill>
                <a:srgbClr val="FA8C00"/>
              </a:solidFill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www.brainvolts.northwestern.edu/documents/Kraus_Anderson_Hearing_Matters_Oct2013.pdf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www2.secult.ce.gov.br/Recursos/PublicWebBanco/Partituraacervo/Apt000002.pdf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192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Personalizada 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00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</TotalTime>
  <Words>129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Musicologia</vt:lpstr>
      <vt:lpstr>Problema</vt:lpstr>
      <vt:lpstr>Pesquisa</vt:lpstr>
      <vt:lpstr>Proposta</vt:lpstr>
      <vt:lpstr>Ideia</vt:lpstr>
      <vt:lpstr>Fontes</vt:lpstr>
    </vt:vector>
  </TitlesOfParts>
  <Company>Secretaria da Fazenda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Musicologia</dc:title>
  <dc:creator>nicolas</dc:creator>
  <cp:lastModifiedBy>nicolas</cp:lastModifiedBy>
  <cp:revision>11</cp:revision>
  <dcterms:created xsi:type="dcterms:W3CDTF">2018-06-07T00:04:47Z</dcterms:created>
  <dcterms:modified xsi:type="dcterms:W3CDTF">2018-06-07T02:05:15Z</dcterms:modified>
</cp:coreProperties>
</file>