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62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B917959-1DAE-4FB2-9BB8-29BDE76444EF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BCA6279-5AB9-43A3-B434-415AC34973AA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681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7959-1DAE-4FB2-9BB8-29BDE76444EF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6279-5AB9-43A3-B434-415AC34973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1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7959-1DAE-4FB2-9BB8-29BDE76444EF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6279-5AB9-43A3-B434-415AC34973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04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7959-1DAE-4FB2-9BB8-29BDE76444EF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6279-5AB9-43A3-B434-415AC34973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32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B917959-1DAE-4FB2-9BB8-29BDE76444EF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BCA6279-5AB9-43A3-B434-415AC34973AA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02459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7959-1DAE-4FB2-9BB8-29BDE76444EF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6279-5AB9-43A3-B434-415AC34973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1402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7959-1DAE-4FB2-9BB8-29BDE76444EF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6279-5AB9-43A3-B434-415AC34973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209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7959-1DAE-4FB2-9BB8-29BDE76444EF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6279-5AB9-43A3-B434-415AC34973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39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7959-1DAE-4FB2-9BB8-29BDE76444EF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6279-5AB9-43A3-B434-415AC34973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51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B917959-1DAE-4FB2-9BB8-29BDE76444EF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BCA6279-5AB9-43A3-B434-415AC34973A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1075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B917959-1DAE-4FB2-9BB8-29BDE76444EF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BCA6279-5AB9-43A3-B434-415AC34973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57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B917959-1DAE-4FB2-9BB8-29BDE76444EF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BCA6279-5AB9-43A3-B434-415AC34973A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153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231A1-C240-4751-915F-B2C98F41A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13000" dirty="0">
                <a:solidFill>
                  <a:srgbClr val="F8F8F8"/>
                </a:solidFill>
                <a:latin typeface="Sitka Small" panose="02000505000000020004" pitchFamily="2" charset="0"/>
              </a:rPr>
              <a:t>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95108C-EA05-44E4-B594-6AA1447F3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4400" dirty="0"/>
              <a:t>Rede </a:t>
            </a:r>
            <a:r>
              <a:rPr lang="pt-BR" sz="4400" dirty="0" err="1"/>
              <a:t>mandala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72570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26F1E3C-26E8-4D56-ACB3-DD99DA27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30" y="643502"/>
            <a:ext cx="8750287" cy="1123121"/>
          </a:xfrm>
        </p:spPr>
        <p:txBody>
          <a:bodyPr>
            <a:normAutofit/>
          </a:bodyPr>
          <a:lstStyle/>
          <a:p>
            <a:r>
              <a:rPr lang="pt-BR" sz="5000" dirty="0"/>
              <a:t>desenvolvedores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217F4D9-A454-4094-AE5B-BDE29A4B61E0}"/>
              </a:ext>
            </a:extLst>
          </p:cNvPr>
          <p:cNvSpPr txBox="1"/>
          <p:nvPr/>
        </p:nvSpPr>
        <p:spPr>
          <a:xfrm>
            <a:off x="4187688" y="2244180"/>
            <a:ext cx="50358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>
                    <a:lumMod val="10000"/>
                  </a:schemeClr>
                </a:solidFill>
                <a:latin typeface="Bahnschrift Light" panose="020B0502040204020203" pitchFamily="34" charset="0"/>
              </a:rPr>
              <a:t>ANA PAULA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tx1">
                  <a:lumMod val="10000"/>
                </a:schemeClr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>
                    <a:lumMod val="10000"/>
                  </a:schemeClr>
                </a:solidFill>
                <a:latin typeface="Bahnschrift Light" panose="020B0502040204020203" pitchFamily="34" charset="0"/>
              </a:rPr>
              <a:t>CAIO MASCARENHAS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tx1">
                  <a:lumMod val="10000"/>
                </a:schemeClr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>
                    <a:lumMod val="10000"/>
                  </a:schemeClr>
                </a:solidFill>
                <a:latin typeface="Bahnschrift Light" panose="020B0502040204020203" pitchFamily="34" charset="0"/>
              </a:rPr>
              <a:t>GABRIEL STEFANONI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tx1">
                  <a:lumMod val="10000"/>
                </a:schemeClr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>
                    <a:lumMod val="10000"/>
                  </a:schemeClr>
                </a:solidFill>
                <a:latin typeface="Bahnschrift Light" panose="020B0502040204020203" pitchFamily="34" charset="0"/>
              </a:rPr>
              <a:t>JOÃO CARLOS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tx1">
                  <a:lumMod val="10000"/>
                </a:schemeClr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>
                    <a:lumMod val="10000"/>
                  </a:schemeClr>
                </a:solidFill>
                <a:latin typeface="Bahnschrift Light" panose="020B0502040204020203" pitchFamily="34" charset="0"/>
              </a:rPr>
              <a:t>LUCAS CORRÊA </a:t>
            </a:r>
          </a:p>
        </p:txBody>
      </p:sp>
    </p:spTree>
    <p:extLst>
      <p:ext uri="{BB962C8B-B14F-4D97-AF65-F5344CB8AC3E}">
        <p14:creationId xmlns:p14="http://schemas.microsoft.com/office/powerpoint/2010/main" val="414319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26F1E3C-26E8-4D56-ACB3-DD99DA27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30" y="643502"/>
            <a:ext cx="8750287" cy="1123121"/>
          </a:xfrm>
        </p:spPr>
        <p:txBody>
          <a:bodyPr>
            <a:normAutofit/>
          </a:bodyPr>
          <a:lstStyle/>
          <a:p>
            <a:r>
              <a:rPr lang="pt-BR" sz="6000" dirty="0"/>
              <a:t>metodologia SCRUM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DDDCBE9-5E2E-4EB1-8F49-FDEE0EEE6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61" y="1900575"/>
            <a:ext cx="3876187" cy="431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8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26F1E3C-26E8-4D56-ACB3-DD99DA27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30" y="643502"/>
            <a:ext cx="8750287" cy="1123121"/>
          </a:xfrm>
        </p:spPr>
        <p:txBody>
          <a:bodyPr>
            <a:normAutofit/>
          </a:bodyPr>
          <a:lstStyle/>
          <a:p>
            <a:r>
              <a:rPr lang="pt-BR" sz="6000" dirty="0"/>
              <a:t>sprints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6996AFA-0A30-4C07-AE7A-B3F7452DEB3A}"/>
              </a:ext>
            </a:extLst>
          </p:cNvPr>
          <p:cNvSpPr txBox="1"/>
          <p:nvPr/>
        </p:nvSpPr>
        <p:spPr>
          <a:xfrm>
            <a:off x="3829878" y="2358887"/>
            <a:ext cx="61622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Esboço do Site: Ferramenta Marvel;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tx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Modelagem Banco de Dados;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tx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Protótipo: HTML, CSS3, </a:t>
            </a:r>
            <a:r>
              <a:rPr lang="pt-BR" sz="2800" dirty="0" err="1">
                <a:solidFill>
                  <a:schemeClr val="tx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Bootstrap</a:t>
            </a:r>
            <a:r>
              <a:rPr lang="pt-BR" sz="2800" dirty="0">
                <a:solidFill>
                  <a:schemeClr val="tx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tx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Migração;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tx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Back-End.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tx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23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26F1E3C-26E8-4D56-ACB3-DD99DA27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30" y="643502"/>
            <a:ext cx="8750287" cy="1123121"/>
          </a:xfrm>
        </p:spPr>
        <p:txBody>
          <a:bodyPr>
            <a:normAutofit/>
          </a:bodyPr>
          <a:lstStyle/>
          <a:p>
            <a:r>
              <a:rPr lang="pt-BR" sz="5000" dirty="0"/>
              <a:t>Tecnologias utilizadas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F40457C-85AA-420A-9252-A51BA9E64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456" y="2576283"/>
            <a:ext cx="1679789" cy="18038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8018BE1-08AA-4CCA-AE16-FD7AE59CE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232" y="2386826"/>
            <a:ext cx="3213439" cy="218271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4E4A8DE-B185-4AC2-91B5-47B8B411C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296" y="5189742"/>
            <a:ext cx="2230894" cy="122129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F39CD87-55F1-4840-BBAC-2A44D7D6FB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425" y="4827490"/>
            <a:ext cx="2316855" cy="194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57679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Personalizada 13">
      <a:dk1>
        <a:srgbClr val="F8F8F8"/>
      </a:dk1>
      <a:lt1>
        <a:srgbClr val="F8F8F8"/>
      </a:lt1>
      <a:dk2>
        <a:srgbClr val="F8F8F8"/>
      </a:dk2>
      <a:lt2>
        <a:srgbClr val="000000"/>
      </a:lt2>
      <a:accent1>
        <a:srgbClr val="FF6600"/>
      </a:accent1>
      <a:accent2>
        <a:srgbClr val="A5644E"/>
      </a:accent2>
      <a:accent3>
        <a:srgbClr val="B58B80"/>
      </a:accent3>
      <a:accent4>
        <a:srgbClr val="C3986D"/>
      </a:accent4>
      <a:accent5>
        <a:srgbClr val="F8F8F8"/>
      </a:accent5>
      <a:accent6>
        <a:srgbClr val="C17529"/>
      </a:accent6>
      <a:hlink>
        <a:srgbClr val="AD1F1F"/>
      </a:hlink>
      <a:folHlink>
        <a:srgbClr val="FFC42F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43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Bahnschrift Light</vt:lpstr>
      <vt:lpstr>Calibri</vt:lpstr>
      <vt:lpstr>Gill Sans MT</vt:lpstr>
      <vt:lpstr>Impact</vt:lpstr>
      <vt:lpstr>Sitka Small</vt:lpstr>
      <vt:lpstr>Selo</vt:lpstr>
      <vt:lpstr>R</vt:lpstr>
      <vt:lpstr>desenvolvedores</vt:lpstr>
      <vt:lpstr>metodologia SCRUM</vt:lpstr>
      <vt:lpstr>sprints</vt:lpstr>
      <vt:lpstr>Tecnologias utilizadas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Treinamento</dc:creator>
  <cp:lastModifiedBy>Treinamento</cp:lastModifiedBy>
  <cp:revision>8</cp:revision>
  <dcterms:created xsi:type="dcterms:W3CDTF">2020-03-16T14:17:18Z</dcterms:created>
  <dcterms:modified xsi:type="dcterms:W3CDTF">2020-03-16T20:15:21Z</dcterms:modified>
</cp:coreProperties>
</file>