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9" r:id="rId4"/>
    <p:sldId id="289" r:id="rId5"/>
    <p:sldId id="290" r:id="rId6"/>
    <p:sldId id="258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1" r:id="rId15"/>
    <p:sldId id="288" r:id="rId16"/>
  </p:sldIdLst>
  <p:sldSz cx="18288000" cy="10287000"/>
  <p:notesSz cx="6858000" cy="9144000"/>
  <p:embeddedFontLst>
    <p:embeddedFont>
      <p:font typeface="Dumondi Heavy" panose="020B0604020202020204" charset="-34"/>
      <p:regular r:id="rId17"/>
    </p:embeddedFont>
    <p:embeddedFont>
      <p:font typeface="Helveticish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CDA"/>
    <a:srgbClr val="EDECED"/>
    <a:srgbClr val="BBD4E0"/>
    <a:srgbClr val="0C3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22" autoAdjust="0"/>
  </p:normalViewPr>
  <p:slideViewPr>
    <p:cSldViewPr>
      <p:cViewPr varScale="1">
        <p:scale>
          <a:sx n="43" d="100"/>
          <a:sy n="43" d="100"/>
        </p:scale>
        <p:origin x="9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Jogador de futebol&#10;&#10;Descrição gerada automaticamente com confiança média">
            <a:extLst>
              <a:ext uri="{FF2B5EF4-FFF2-40B4-BE49-F238E27FC236}">
                <a16:creationId xmlns:a16="http://schemas.microsoft.com/office/drawing/2014/main" id="{A2B97C6B-BE4A-71E6-D2B5-F041B158F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16600" cy="103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7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8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– Wikipédia, a enciclopédia livre">
            <a:extLst>
              <a:ext uri="{FF2B5EF4-FFF2-40B4-BE49-F238E27FC236}">
                <a16:creationId xmlns:a16="http://schemas.microsoft.com/office/drawing/2014/main" id="{127926C7-DFAB-696E-02F2-ABE9E374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12" y="6681202"/>
            <a:ext cx="2660309" cy="27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1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– Wikipédia, a enciclopédia livre">
            <a:extLst>
              <a:ext uri="{FF2B5EF4-FFF2-40B4-BE49-F238E27FC236}">
                <a16:creationId xmlns:a16="http://schemas.microsoft.com/office/drawing/2014/main" id="{127926C7-DFAB-696E-02F2-ABE9E374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12" y="6681202"/>
            <a:ext cx="2660309" cy="27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crash course on AWS. Ramp up on AWS in minutes via a… | by Yevgeniy  Brikman | Gruntwork">
            <a:extLst>
              <a:ext uri="{FF2B5EF4-FFF2-40B4-BE49-F238E27FC236}">
                <a16:creationId xmlns:a16="http://schemas.microsoft.com/office/drawing/2014/main" id="{9D4E23B5-1EF2-9FC1-7F10-A221EE98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7205765"/>
            <a:ext cx="3224222" cy="19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3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O QUÊ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BE756EF7-3BA0-0331-D782-DFA341F8E8A8}"/>
              </a:ext>
            </a:extLst>
          </p:cNvPr>
          <p:cNvSpPr txBox="1"/>
          <p:nvPr/>
        </p:nvSpPr>
        <p:spPr>
          <a:xfrm>
            <a:off x="1104900" y="5143500"/>
            <a:ext cx="160782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solidFill>
                  <a:srgbClr val="0C3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social para conectar amantes do futebol amador</a:t>
            </a:r>
          </a:p>
        </p:txBody>
      </p:sp>
    </p:spTree>
    <p:extLst>
      <p:ext uri="{BB962C8B-B14F-4D97-AF65-F5344CB8AC3E}">
        <p14:creationId xmlns:p14="http://schemas.microsoft.com/office/powerpoint/2010/main" val="342652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5777377" y="4566419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 err="1">
                <a:solidFill>
                  <a:srgbClr val="0C3347"/>
                </a:solidFill>
                <a:latin typeface="Dumondi Heavy"/>
              </a:rPr>
              <a:t>Obrigado</a:t>
            </a:r>
            <a:r>
              <a:rPr lang="en-US" sz="7500" dirty="0">
                <a:solidFill>
                  <a:srgbClr val="0C3347"/>
                </a:solidFill>
                <a:latin typeface="Dumondi Heavy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615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314655" y="4000500"/>
            <a:ext cx="2081525" cy="2081517"/>
            <a:chOff x="0" y="0"/>
            <a:chExt cx="6350000" cy="6349975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837414" y="4000500"/>
            <a:ext cx="2081525" cy="2081517"/>
            <a:chOff x="0" y="0"/>
            <a:chExt cx="6350000" cy="6349975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28600" y="7731431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Tech Lead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8600" y="6719634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Caio</a:t>
            </a: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 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Costa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07412" y="7731431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DBA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07412" y="6719634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Felipe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Protazio</a:t>
            </a:r>
            <a:endParaRPr lang="en-US" sz="2999" spc="149" dirty="0">
              <a:solidFill>
                <a:srgbClr val="0C3347"/>
              </a:solidFill>
              <a:latin typeface="Dumondi Heavy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65277" y="1019175"/>
            <a:ext cx="6733245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EQUIPE VARZEOU!</a:t>
            </a: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DF7CDADC-98BD-C0CB-9EA5-E7B4CB8B228E}"/>
              </a:ext>
            </a:extLst>
          </p:cNvPr>
          <p:cNvGrpSpPr>
            <a:grpSpLocks noChangeAspect="1"/>
          </p:cNvGrpSpPr>
          <p:nvPr/>
        </p:nvGrpSpPr>
        <p:grpSpPr>
          <a:xfrm>
            <a:off x="11609058" y="3966972"/>
            <a:ext cx="2081525" cy="2081517"/>
            <a:chOff x="0" y="0"/>
            <a:chExt cx="6350000" cy="6349975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3DBE8C6-CBFA-627F-B1DC-5B5C7C84E5D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" name="Group 10">
            <a:extLst>
              <a:ext uri="{FF2B5EF4-FFF2-40B4-BE49-F238E27FC236}">
                <a16:creationId xmlns:a16="http://schemas.microsoft.com/office/drawing/2014/main" id="{9B7B9926-560D-C300-8FD9-B42673E8F39B}"/>
              </a:ext>
            </a:extLst>
          </p:cNvPr>
          <p:cNvGrpSpPr>
            <a:grpSpLocks noChangeAspect="1"/>
          </p:cNvGrpSpPr>
          <p:nvPr/>
        </p:nvGrpSpPr>
        <p:grpSpPr>
          <a:xfrm>
            <a:off x="8131817" y="3966972"/>
            <a:ext cx="2081525" cy="2081517"/>
            <a:chOff x="0" y="0"/>
            <a:chExt cx="6350000" cy="6349975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764D30-4F35-5596-7A2A-61A4D3DDE3F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9" name="TextBox 12">
            <a:extLst>
              <a:ext uri="{FF2B5EF4-FFF2-40B4-BE49-F238E27FC236}">
                <a16:creationId xmlns:a16="http://schemas.microsoft.com/office/drawing/2014/main" id="{36BFA631-24FC-5BB8-8DFF-81E0D40A9201}"/>
              </a:ext>
            </a:extLst>
          </p:cNvPr>
          <p:cNvSpPr txBox="1"/>
          <p:nvPr/>
        </p:nvSpPr>
        <p:spPr>
          <a:xfrm>
            <a:off x="7523003" y="769790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 err="1">
                <a:solidFill>
                  <a:srgbClr val="0C3347"/>
                </a:solidFill>
                <a:latin typeface="Helveticish"/>
              </a:rPr>
              <a:t>Desenvolvedor</a:t>
            </a:r>
            <a:endParaRPr lang="en-US" sz="2499" spc="124" dirty="0">
              <a:solidFill>
                <a:srgbClr val="0C3347"/>
              </a:solidFill>
              <a:latin typeface="Helveticish"/>
            </a:endParaRP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F9118F26-3901-08CA-A0F4-94C81F27B08F}"/>
              </a:ext>
            </a:extLst>
          </p:cNvPr>
          <p:cNvSpPr txBox="1"/>
          <p:nvPr/>
        </p:nvSpPr>
        <p:spPr>
          <a:xfrm>
            <a:off x="7523003" y="668610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Gustavo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Sato</a:t>
            </a: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63015B21-8BE1-E5D5-DBEC-B11E55DD2976}"/>
              </a:ext>
            </a:extLst>
          </p:cNvPr>
          <p:cNvSpPr txBox="1"/>
          <p:nvPr/>
        </p:nvSpPr>
        <p:spPr>
          <a:xfrm>
            <a:off x="11001815" y="769790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UX Designer</a:t>
            </a:r>
          </a:p>
        </p:txBody>
      </p:sp>
      <p:sp>
        <p:nvSpPr>
          <p:cNvPr id="52" name="TextBox 15">
            <a:extLst>
              <a:ext uri="{FF2B5EF4-FFF2-40B4-BE49-F238E27FC236}">
                <a16:creationId xmlns:a16="http://schemas.microsoft.com/office/drawing/2014/main" id="{B8CDE60F-2A74-38D4-F0C8-A333BB1E28C3}"/>
              </a:ext>
            </a:extLst>
          </p:cNvPr>
          <p:cNvSpPr txBox="1"/>
          <p:nvPr/>
        </p:nvSpPr>
        <p:spPr>
          <a:xfrm>
            <a:off x="11001815" y="668610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Maria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Eduarda</a:t>
            </a:r>
            <a:endParaRPr lang="en-US" sz="2999" spc="149" dirty="0">
              <a:solidFill>
                <a:srgbClr val="0C3347"/>
              </a:solidFill>
              <a:latin typeface="Dumondi Heavy"/>
            </a:endParaRPr>
          </a:p>
        </p:txBody>
      </p:sp>
      <p:grpSp>
        <p:nvGrpSpPr>
          <p:cNvPr id="53" name="Group 4">
            <a:extLst>
              <a:ext uri="{FF2B5EF4-FFF2-40B4-BE49-F238E27FC236}">
                <a16:creationId xmlns:a16="http://schemas.microsoft.com/office/drawing/2014/main" id="{16A75153-65DC-36C8-F6B4-2B3DCB256E1B}"/>
              </a:ext>
            </a:extLst>
          </p:cNvPr>
          <p:cNvGrpSpPr>
            <a:grpSpLocks noChangeAspect="1"/>
          </p:cNvGrpSpPr>
          <p:nvPr/>
        </p:nvGrpSpPr>
        <p:grpSpPr>
          <a:xfrm>
            <a:off x="15167743" y="3982212"/>
            <a:ext cx="2081525" cy="2081517"/>
            <a:chOff x="0" y="0"/>
            <a:chExt cx="6350000" cy="6349975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851F1D4-C4E0-51B8-CFDB-AA1CE23D5339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" name="TextBox 14">
            <a:extLst>
              <a:ext uri="{FF2B5EF4-FFF2-40B4-BE49-F238E27FC236}">
                <a16:creationId xmlns:a16="http://schemas.microsoft.com/office/drawing/2014/main" id="{CF186073-EE56-0032-BE16-2D7628C96B92}"/>
              </a:ext>
            </a:extLst>
          </p:cNvPr>
          <p:cNvSpPr txBox="1"/>
          <p:nvPr/>
        </p:nvSpPr>
        <p:spPr>
          <a:xfrm>
            <a:off x="14560500" y="771314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PO</a:t>
            </a:r>
          </a:p>
        </p:txBody>
      </p:sp>
      <p:sp>
        <p:nvSpPr>
          <p:cNvPr id="56" name="TextBox 15">
            <a:extLst>
              <a:ext uri="{FF2B5EF4-FFF2-40B4-BE49-F238E27FC236}">
                <a16:creationId xmlns:a16="http://schemas.microsoft.com/office/drawing/2014/main" id="{7407FE96-8130-24BE-8950-831A93A69A2C}"/>
              </a:ext>
            </a:extLst>
          </p:cNvPr>
          <p:cNvSpPr txBox="1"/>
          <p:nvPr/>
        </p:nvSpPr>
        <p:spPr>
          <a:xfrm>
            <a:off x="14560500" y="670134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Raphael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Carvalho</a:t>
            </a:r>
          </a:p>
        </p:txBody>
      </p:sp>
    </p:spTree>
    <p:extLst>
      <p:ext uri="{BB962C8B-B14F-4D97-AF65-F5344CB8AC3E}">
        <p14:creationId xmlns:p14="http://schemas.microsoft.com/office/powerpoint/2010/main" val="16864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Caso de Uso 8: Editar Perfil do Usuário</a:t>
            </a:r>
            <a:endParaRPr lang="en-US" sz="5400" dirty="0">
              <a:solidFill>
                <a:srgbClr val="0C3347"/>
              </a:solidFill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315CD4-452C-0F41-C210-B8140A59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58341"/>
            <a:ext cx="1232420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Terceiro caso de uso escolhido pela equipe</a:t>
            </a:r>
            <a:endParaRPr lang="pt-BR" altLang="pt-BR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Edição de dados como nome, foto e descrição do atleta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Login e navegação como processo essencial para acesso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93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Caso de Uso 9: Visualizar Perfil </a:t>
            </a:r>
            <a:endParaRPr lang="en-US" sz="5400" dirty="0"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315CD4-452C-0F41-C210-B8140A59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141" y="2768447"/>
            <a:ext cx="143164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Quarto caso de uso escolhido pela equipe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Visualização de dados cadastrais 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Visualização da descrição do atleta e foto de perfil no ícone do feed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4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Caso de Uso 2: Ver Feed de Publicações</a:t>
            </a:r>
            <a:endParaRPr lang="en-US" sz="5400" dirty="0">
              <a:solidFill>
                <a:srgbClr val="0C3347"/>
              </a:solidFill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315CD4-452C-0F41-C210-B8140A59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14824"/>
            <a:ext cx="117855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Segundo caso de uso escolhido pela equipe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Implementação da visualização do feed de publicações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Alinhado com a lógica de negócio do projeto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2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77600" y="6379666"/>
            <a:ext cx="6295644" cy="4114800"/>
          </a:xfrm>
          <a:custGeom>
            <a:avLst/>
            <a:gdLst/>
            <a:ahLst/>
            <a:cxnLst/>
            <a:rect l="l" t="t" r="r" b="b"/>
            <a:pathLst>
              <a:path w="6295644" h="4114800">
                <a:moveTo>
                  <a:pt x="0" y="0"/>
                </a:moveTo>
                <a:lnTo>
                  <a:pt x="6295644" y="0"/>
                </a:lnTo>
                <a:lnTo>
                  <a:pt x="62956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V="1">
            <a:off x="11277600" y="0"/>
            <a:ext cx="6295644" cy="4114800"/>
          </a:xfrm>
          <a:custGeom>
            <a:avLst/>
            <a:gdLst/>
            <a:ahLst/>
            <a:cxnLst/>
            <a:rect l="l" t="t" r="r" b="b"/>
            <a:pathLst>
              <a:path w="6295644" h="4114800">
                <a:moveTo>
                  <a:pt x="0" y="4114800"/>
                </a:moveTo>
                <a:lnTo>
                  <a:pt x="6295644" y="4114800"/>
                </a:lnTo>
                <a:lnTo>
                  <a:pt x="629564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3773502" y="4656633"/>
            <a:ext cx="44560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OBJETIVO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E0313F57-263B-EC2F-E91E-F1A0B654F560}"/>
              </a:ext>
            </a:extLst>
          </p:cNvPr>
          <p:cNvGrpSpPr/>
          <p:nvPr/>
        </p:nvGrpSpPr>
        <p:grpSpPr>
          <a:xfrm>
            <a:off x="12344400" y="1028700"/>
            <a:ext cx="4198202" cy="8420834"/>
            <a:chOff x="0" y="0"/>
            <a:chExt cx="5597603" cy="11227779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A4143C8-B2A3-B0FC-AA3B-D9A3B164378D}"/>
                </a:ext>
              </a:extLst>
            </p:cNvPr>
            <p:cNvSpPr/>
            <p:nvPr/>
          </p:nvSpPr>
          <p:spPr>
            <a:xfrm>
              <a:off x="0" y="0"/>
              <a:ext cx="5597603" cy="11227779"/>
            </a:xfrm>
            <a:custGeom>
              <a:avLst/>
              <a:gdLst/>
              <a:ahLst/>
              <a:cxnLst/>
              <a:rect l="l" t="t" r="r" b="b"/>
              <a:pathLst>
                <a:path w="5597603" h="11227779">
                  <a:moveTo>
                    <a:pt x="0" y="0"/>
                  </a:moveTo>
                  <a:lnTo>
                    <a:pt x="5597603" y="0"/>
                  </a:lnTo>
                  <a:lnTo>
                    <a:pt x="5597603" y="11227779"/>
                  </a:lnTo>
                  <a:lnTo>
                    <a:pt x="0" y="11227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BE756EF7-3BA0-0331-D782-DFA341F8E8A8}"/>
              </a:ext>
            </a:extLst>
          </p:cNvPr>
          <p:cNvSpPr txBox="1"/>
          <p:nvPr/>
        </p:nvSpPr>
        <p:spPr>
          <a:xfrm>
            <a:off x="228600" y="5143500"/>
            <a:ext cx="177546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solidFill>
                  <a:srgbClr val="0C3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um espaço para conectar atletas, times e donos de quadra</a:t>
            </a:r>
          </a:p>
        </p:txBody>
      </p:sp>
    </p:spTree>
    <p:extLst>
      <p:ext uri="{BB962C8B-B14F-4D97-AF65-F5344CB8AC3E}">
        <p14:creationId xmlns:p14="http://schemas.microsoft.com/office/powerpoint/2010/main" val="42473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57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4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163</Words>
  <Application>Microsoft Office PowerPoint</Application>
  <PresentationFormat>Personalizar</PresentationFormat>
  <Paragraphs>46</Paragraphs>
  <Slides>15</Slides>
  <Notes>0</Notes>
  <HiddenSlides>10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Helveticish</vt:lpstr>
      <vt:lpstr>Arial</vt:lpstr>
      <vt:lpstr>Calibri</vt:lpstr>
      <vt:lpstr>Dumondi Heavy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marketing geométrico moderno azul</dc:title>
  <dc:creator>Raphael Lima</dc:creator>
  <cp:lastModifiedBy>Raphael Lima</cp:lastModifiedBy>
  <cp:revision>13</cp:revision>
  <dcterms:created xsi:type="dcterms:W3CDTF">2006-08-16T00:00:00Z</dcterms:created>
  <dcterms:modified xsi:type="dcterms:W3CDTF">2024-10-09T08:58:28Z</dcterms:modified>
  <dc:identifier>DAGHrHIQsgc</dc:identifier>
</cp:coreProperties>
</file>