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4" r:id="rId4"/>
  </p:sldMasterIdLst>
  <p:notesMasterIdLst>
    <p:notesMasterId r:id="rId8"/>
  </p:notesMasterIdLst>
  <p:handoutMasterIdLst>
    <p:handoutMasterId r:id="rId9"/>
  </p:handoutMasterIdLst>
  <p:sldIdLst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BD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4994" autoAdjust="0"/>
  </p:normalViewPr>
  <p:slideViewPr>
    <p:cSldViewPr snapToGrid="0">
      <p:cViewPr varScale="1">
        <p:scale>
          <a:sx n="62" d="100"/>
          <a:sy n="62" d="100"/>
        </p:scale>
        <p:origin x="24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different types of background jobs/tasks and these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8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different background jobs/tasks and these are:</a:t>
            </a:r>
          </a:p>
          <a:p>
            <a:endParaRPr lang="en-US" dirty="0"/>
          </a:p>
          <a:p>
            <a:r>
              <a:rPr lang="en-US" dirty="0"/>
              <a:t>Fire and forget – and this tasks happens only once. An example would be when a user signs up – you send the </a:t>
            </a:r>
            <a:r>
              <a:rPr lang="en-US" dirty="0" err="1"/>
              <a:t>the</a:t>
            </a:r>
            <a:r>
              <a:rPr lang="en-US" dirty="0"/>
              <a:t> user a welcoming email just one time</a:t>
            </a:r>
          </a:p>
          <a:p>
            <a:endParaRPr lang="en-US" dirty="0"/>
          </a:p>
          <a:p>
            <a:r>
              <a:rPr lang="en-US" dirty="0"/>
              <a:t>Delayed – Are like fire and forget, but you do not send them as soon as the action is taken. For example: it might be when you send to the user a discount/voucher 3 hours after they have signed up</a:t>
            </a:r>
          </a:p>
          <a:p>
            <a:endParaRPr lang="en-US" dirty="0"/>
          </a:p>
          <a:p>
            <a:r>
              <a:rPr lang="en-US" dirty="0"/>
              <a:t>Periodic &amp; Scheduled jobs are another type where the action or the background tasks is processed periodically based on a schedule. An example would be when you send to users marketing emails, when you generate invoices for users by the end of each month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background processing service need to have some key feature to be considered as a worthy service. Well the first one is that it need to be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reliable:</a:t>
            </a:r>
          </a:p>
          <a:p>
            <a:endParaRPr lang="en-US" dirty="0"/>
          </a:p>
          <a:p>
            <a:r>
              <a:rPr lang="en-US" dirty="0"/>
              <a:t>Imagine your users signing up and not receiving a welcoming email, well in firebase case the users will receive an email as long as the job has been created because </a:t>
            </a:r>
            <a:r>
              <a:rPr lang="en-US" dirty="0" err="1"/>
              <a:t>hangfire</a:t>
            </a:r>
            <a:r>
              <a:rPr lang="en-US" dirty="0"/>
              <a:t> will keep trying even if network is not available. </a:t>
            </a:r>
          </a:p>
          <a:p>
            <a:endParaRPr lang="en-US" dirty="0"/>
          </a:p>
          <a:p>
            <a:r>
              <a:rPr lang="en-US" dirty="0"/>
              <a:t>By using </a:t>
            </a:r>
            <a:r>
              <a:rPr lang="en-US" dirty="0" err="1"/>
              <a:t>hangfire</a:t>
            </a:r>
            <a:r>
              <a:rPr lang="en-US" dirty="0"/>
              <a:t> dashboard we can have a look at </a:t>
            </a:r>
            <a:r>
              <a:rPr lang="en-US" dirty="0" err="1"/>
              <a:t>realatime</a:t>
            </a:r>
            <a:r>
              <a:rPr lang="en-US" dirty="0"/>
              <a:t> data as they are being processes. And it is also distributed because you can use </a:t>
            </a:r>
            <a:r>
              <a:rPr lang="en-US" dirty="0" err="1"/>
              <a:t>hangfire</a:t>
            </a:r>
            <a:r>
              <a:rPr lang="en-US" dirty="0"/>
              <a:t> on different machines to get more processing power with no configuration.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Other </a:t>
            </a:r>
            <a:r>
              <a:rPr lang="en-US" dirty="0" err="1"/>
              <a:t>thatn</a:t>
            </a:r>
            <a:r>
              <a:rPr lang="en-US" dirty="0"/>
              <a:t> that </a:t>
            </a:r>
            <a:r>
              <a:rPr lang="en-US" dirty="0" err="1"/>
              <a:t>hangfire</a:t>
            </a:r>
            <a:r>
              <a:rPr lang="en-US" dirty="0"/>
              <a:t> is really simple to set up and to use and we will talk about that on the upcoming parts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744E-E582-436C-B0CB-6C5B6DCD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9361"/>
            <a:ext cx="12192000" cy="899639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sa Offc Serif Pro" panose="02010504030101020102" pitchFamily="2" charset="0"/>
                <a:cs typeface="Segoe UI" panose="020B0502040204020203" pitchFamily="34" charset="0"/>
              </a:rPr>
              <a:t>Why use </a:t>
            </a:r>
            <a:r>
              <a:rPr lang="en-US" sz="6600" dirty="0" err="1">
                <a:latin typeface="Tisa Offc Serif Pro" panose="02010504030101020102" pitchFamily="2" charset="0"/>
                <a:cs typeface="Segoe UI" panose="020B0502040204020203" pitchFamily="34" charset="0"/>
              </a:rPr>
              <a:t>hangfire</a:t>
            </a:r>
            <a:r>
              <a:rPr lang="en-US" sz="6600" dirty="0">
                <a:latin typeface="Tisa Offc Serif Pro" panose="02010504030101020102" pitchFamily="2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0A454-BAEC-421E-A597-45144E0EAE82}"/>
              </a:ext>
            </a:extLst>
          </p:cNvPr>
          <p:cNvSpPr txBox="1"/>
          <p:nvPr/>
        </p:nvSpPr>
        <p:spPr>
          <a:xfrm>
            <a:off x="4745149" y="4018209"/>
            <a:ext cx="2531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sa Offc Serif Pro" panose="02010504030101020102" pitchFamily="2" charset="0"/>
              </a:rPr>
              <a:t>Ervis Trupja</a:t>
            </a:r>
          </a:p>
        </p:txBody>
      </p:sp>
    </p:spTree>
    <p:extLst>
      <p:ext uri="{BB962C8B-B14F-4D97-AF65-F5344CB8AC3E}">
        <p14:creationId xmlns:p14="http://schemas.microsoft.com/office/powerpoint/2010/main" val="8274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E9E7-C913-49E4-9A2B-680393D1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03204-9C3D-4EC9-8964-EA93A7658D75}"/>
              </a:ext>
            </a:extLst>
          </p:cNvPr>
          <p:cNvSpPr/>
          <p:nvPr/>
        </p:nvSpPr>
        <p:spPr>
          <a:xfrm>
            <a:off x="0" y="253180"/>
            <a:ext cx="12192000" cy="150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5400" dirty="0">
                <a:solidFill>
                  <a:srgbClr val="099BDD"/>
                </a:solidFill>
                <a:latin typeface="Tisa Offc Serif Pro" panose="020B0604020202020204" pitchFamily="2" charset="0"/>
              </a:rPr>
              <a:t>Background Jobs/Tasks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01A03-051B-4C8B-AEF5-88D64E986CDE}"/>
              </a:ext>
            </a:extLst>
          </p:cNvPr>
          <p:cNvSpPr txBox="1">
            <a:spLocks/>
          </p:cNvSpPr>
          <p:nvPr/>
        </p:nvSpPr>
        <p:spPr>
          <a:xfrm>
            <a:off x="414930" y="3429000"/>
            <a:ext cx="2870710" cy="2196884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099BDD"/>
                </a:solidFill>
              </a:rPr>
              <a:t>Fire &amp; Forget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15B4C33-A311-423C-B28A-3DAD35B62028}"/>
              </a:ext>
            </a:extLst>
          </p:cNvPr>
          <p:cNvSpPr txBox="1">
            <a:spLocks/>
          </p:cNvSpPr>
          <p:nvPr/>
        </p:nvSpPr>
        <p:spPr>
          <a:xfrm>
            <a:off x="4660645" y="3428998"/>
            <a:ext cx="2870710" cy="219688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3600" dirty="0">
                <a:solidFill>
                  <a:srgbClr val="099BDD"/>
                </a:solidFill>
              </a:rPr>
              <a:t>Delayed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639C6B7-927F-461F-B458-176AA53E8D31}"/>
              </a:ext>
            </a:extLst>
          </p:cNvPr>
          <p:cNvSpPr txBox="1">
            <a:spLocks/>
          </p:cNvSpPr>
          <p:nvPr/>
        </p:nvSpPr>
        <p:spPr>
          <a:xfrm>
            <a:off x="8753962" y="3428999"/>
            <a:ext cx="2870710" cy="219688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3600" dirty="0">
                <a:solidFill>
                  <a:srgbClr val="099BDD"/>
                </a:solidFill>
              </a:rPr>
              <a:t>Periodic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3600" dirty="0">
                <a:solidFill>
                  <a:srgbClr val="099BDD"/>
                </a:solidFill>
              </a:rPr>
              <a:t>&amp;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3600" dirty="0">
                <a:solidFill>
                  <a:srgbClr val="099BDD"/>
                </a:solidFill>
              </a:rPr>
              <a:t>Scheduled</a:t>
            </a:r>
          </a:p>
        </p:txBody>
      </p:sp>
    </p:spTree>
    <p:extLst>
      <p:ext uri="{BB962C8B-B14F-4D97-AF65-F5344CB8AC3E}">
        <p14:creationId xmlns:p14="http://schemas.microsoft.com/office/powerpoint/2010/main" val="17852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E9E7-C913-49E4-9A2B-680393D1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03204-9C3D-4EC9-8964-EA93A7658D75}"/>
              </a:ext>
            </a:extLst>
          </p:cNvPr>
          <p:cNvSpPr/>
          <p:nvPr/>
        </p:nvSpPr>
        <p:spPr>
          <a:xfrm>
            <a:off x="0" y="247981"/>
            <a:ext cx="12192000" cy="150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5400" dirty="0">
                <a:solidFill>
                  <a:srgbClr val="099BDD"/>
                </a:solidFill>
                <a:latin typeface="Tisa Offc Serif Pro" panose="020B0604020202020204" pitchFamily="2" charset="0"/>
              </a:rPr>
              <a:t> Why Use </a:t>
            </a:r>
            <a:r>
              <a:rPr lang="en-US" sz="5400" dirty="0" err="1">
                <a:solidFill>
                  <a:srgbClr val="099BDD"/>
                </a:solidFill>
                <a:latin typeface="Tisa Offc Serif Pro" panose="020B0604020202020204" pitchFamily="2" charset="0"/>
              </a:rPr>
              <a:t>Hangfire</a:t>
            </a:r>
            <a:r>
              <a:rPr lang="en-US" sz="5400" dirty="0">
                <a:solidFill>
                  <a:srgbClr val="099BDD"/>
                </a:solidFill>
                <a:latin typeface="Tisa Offc Serif Pro" panose="020B0604020202020204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DC8E4-9967-416E-9A3C-DB71A93C80CD}"/>
              </a:ext>
            </a:extLst>
          </p:cNvPr>
          <p:cNvSpPr txBox="1"/>
          <p:nvPr/>
        </p:nvSpPr>
        <p:spPr>
          <a:xfrm>
            <a:off x="360586" y="1168053"/>
            <a:ext cx="11468746" cy="56509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&amp; Persistent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once the job is created,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Hangfire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responsibility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&amp; Distributed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hangfire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and more processing power is added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0</TotalTime>
  <Words>338</Words>
  <Application>Microsoft Office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Tisa Offc Serif Pro</vt:lpstr>
      <vt:lpstr>Wingdings</vt:lpstr>
      <vt:lpstr>Banded</vt:lpstr>
      <vt:lpstr>Why use hangfire?</vt:lpstr>
      <vt:lpstr>welcome</vt:lpstr>
      <vt:lpstr>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2020-03-15T21:49:38Z</dcterms:created>
  <dcterms:modified xsi:type="dcterms:W3CDTF">2020-03-16T05:52:22Z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