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4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21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15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5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1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C75810-783D-4285-96C1-946A0D564E57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B18EFF-806D-495D-8BAF-F61FACA25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9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nascimento.c@uni9.edu.b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00BE93-18F3-FB29-2435-9BC855F1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ACMTECH </a:t>
            </a:r>
            <a:br>
              <a:rPr lang="pt-BR" sz="5400" dirty="0"/>
            </a:br>
            <a:r>
              <a:rPr lang="pt-BR" sz="3200" dirty="0"/>
              <a:t>Soluções em TI</a:t>
            </a:r>
            <a:endParaRPr lang="pt-BR" sz="5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D2E4E1-EC27-801D-A85F-9D7D5AAB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" y="645106"/>
            <a:ext cx="5368539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B214B-4FB7-42B0-39A7-B519AB56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caio.nascimento.c@uni9.edu.br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Caio Rodrigues Do Nascimento - RA 2221200005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Erik Carvalho Gomes de Oliveira - RA 2215108167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Julia Vitória Alves dos Santos - RA 922107057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Michel Matos Dos Santos - RA 922110158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Adrian Levi Santana Da Silva - RA 922109776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2779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327F6-9CB2-4B79-A333-68BA57C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a </a:t>
            </a:r>
            <a:r>
              <a:rPr lang="pt-BR" dirty="0" err="1"/>
              <a:t>ACMTech</a:t>
            </a:r>
            <a:r>
              <a:rPr lang="pt-BR" dirty="0"/>
              <a:t> Soluções em TI?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B2F7A-C70D-D9D3-5DB1-BECA5F6C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  <a:buNone/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ACMTech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Soluções em TI, é uma empresa de terceirização de serviços no setor de TI foi criada em 2020 com intuito de potencializar e alavancar o seu negócio, possuímos uma equipe altamente treinada nas diversas áreas da tecnologia e com experiência no mercado, ainda contamos com uma plataforma de prestação de serviço com suporte 24 horas.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956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B13D4-2721-2A25-9CB8-3A84654C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serviços da ACMTECH?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DE74E-D29A-9828-5366-DECD9222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  <a:buNone/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Hoje em dia atuamos na área de prestação de serviços em TI por meio de contrato oferecemos serviços de atualizações de servidores, avaliamos o cabeamento de redes propondo melhorias, instalação de redes sem fio, colocamos o software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ACMRedes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verificar em tempo real todos os equipamentos ligados na sua rede, instalamos sistema de backup, oferecemos também suporte remoto aos clientes.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0912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B006B0-D45F-5B6D-731E-2F196F3C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630" y="55187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Tela do website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3793DB7-7E84-506F-6DF1-7405C424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" y="639097"/>
            <a:ext cx="7757631" cy="488730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2675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202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Retrospectiva</vt:lpstr>
      <vt:lpstr>ACMTECH  Soluções em TI</vt:lpstr>
      <vt:lpstr>O que é a ACMTech Soluções em TI?</vt:lpstr>
      <vt:lpstr>Quais são serviços da ACMTECH?</vt:lpstr>
      <vt:lpstr>Tela do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ACMTECH  Soluções em TI</dc:title>
  <dc:creator>CAIO RODRIGUES DO NASCIMENTO</dc:creator>
  <cp:lastModifiedBy>CAIO RODRIGUES DO NASCIMENTO</cp:lastModifiedBy>
  <cp:revision>6</cp:revision>
  <dcterms:created xsi:type="dcterms:W3CDTF">2022-05-28T11:23:57Z</dcterms:created>
  <dcterms:modified xsi:type="dcterms:W3CDTF">2022-05-31T01:04:53Z</dcterms:modified>
</cp:coreProperties>
</file>