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91AE1-5018-25E6-D129-CEE78830B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15A67-4823-9618-F947-D99497955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DB945-B244-A953-2462-97C7E7A9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8C1758-36DA-467C-3FA0-1273AE92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738EF-6582-6C63-8876-DAA7E37F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7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5D48-E4CD-6B43-702B-C574FC22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4FB2CA-0B5F-293C-85AE-192C9164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5575A-9E7B-C65A-3810-F61725A0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7484D4-39AA-4F0D-DB79-CB3CF8E7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32D72-58D1-6835-5463-B0909792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84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E3C532-30CB-BA69-1A2E-30A82C67F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A1089A-1902-DB1B-C1D2-C7ABAD66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2EAB7-E5F4-F56C-141A-AE24BF9D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E3E34-E704-6E3E-8B55-5F6BA025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8D7D22-189B-339E-6703-20B44564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3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49142-AA91-7ABD-2CC6-1174EF0E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11A280-C4F0-318F-01F9-090F5FC1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D16F9-F747-03E6-B9DC-50E7CD7A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4815E7-B551-0458-6481-2B520B70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45F37-9FEC-3397-B7FC-8B5D6A9E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6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41D41-298A-6795-3BE1-CDEBE29C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88DF1-7B30-1608-AAA4-7A93FA1D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9C164-B61B-B6F7-1E49-2D82E06A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7EFA5-D916-8382-1E12-F2B913C9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43916-25E2-EB45-5D9E-C3BF7BCB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38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A8639-2F2D-17C3-ABA3-CCE04403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6587D-AE64-AB01-1454-2049A0195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F3184C-7C8E-90BB-7DAA-9BBE9F0E8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89EC1-AE73-D28E-BF32-368D0F09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0271A6-096F-A5A0-F73D-144548D6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E74135-2820-FDA9-AF36-B20F414F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0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EC3FB-B3DC-9AA4-C2C5-5DECEF6A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28F5EF-FC3E-F651-C80E-B51B1467C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B9FEF8-7585-FF87-6E5D-B0B572B64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DD6D1F-3B1C-58E1-6343-42D72309F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331966-D25B-CF8F-A0D1-1454B6300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893C6-4986-0BA3-9613-8E3CEC5D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F96159-99BA-228C-DC7D-B5AADB56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BB0A9D-31AE-1FB9-1FB4-9911D0A3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68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7C676-66F9-3539-41B6-AE399D51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42A2C7-A317-E48C-22CA-9569F86F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982585-CD8D-1D84-787E-6CE0969F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84CC3C-9FEA-293F-8EC0-92F1A163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2901DC-21BD-6D45-6148-ECE503B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F54A68-0638-2CFD-B5D7-981F7470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06F9E0-B610-7D30-B330-0877CF47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19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7496F-BD97-A5F5-728F-BEB2BBB0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CF5E5-DE57-6FEC-7C2E-4F098FE5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BEF0A6-6AF9-6ECE-3DD5-19678897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E07592-41CC-4F34-1AD3-CC6F27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E37A70-D6D6-438C-719A-4B60A7DC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A66E2C-3CC0-51C5-B153-C1066617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48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CF9E8-9FC2-6A5B-56BB-C63104E0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F9787E-D236-19CD-94D3-39088B312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2C3C0D-ABF2-5631-90EA-CB68DBD0F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C113F9-0FA3-BB36-CA0F-135A018A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DEE60-15B6-6C27-7B80-83CFA704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489C98-48B1-5AD1-FC76-457E563E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4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7E1C7E-D6E1-FA57-05FC-D35F0C80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520C7A-DFED-A169-B1C4-E34B0B59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1B2B6D-262D-8B86-E2AA-A750BCF8F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F9D0-39A1-457A-B73A-0D84F80E951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12F114-F47E-F99E-618A-E1F65EE3C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12642-AA6A-044B-DB07-6A745005F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7FC4-CF2C-4C87-91F9-C8369D59D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0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551C786-C6A4-E1AD-5BDB-4A6A85E89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8138"/>
            <a:ext cx="12192000" cy="71961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AB9170-AE62-7323-ECDA-F88349F2B3CB}"/>
              </a:ext>
            </a:extLst>
          </p:cNvPr>
          <p:cNvSpPr txBox="1"/>
          <p:nvPr/>
        </p:nvSpPr>
        <p:spPr>
          <a:xfrm>
            <a:off x="296562" y="4831492"/>
            <a:ext cx="5214552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UNIVERSIDADE NOVE DE JULHO – 2022</a:t>
            </a:r>
          </a:p>
          <a:p>
            <a:r>
              <a:rPr lang="pt-BR" dirty="0"/>
              <a:t>PROJETO PRÁTICO EM PROGRAMAÇÃO</a:t>
            </a:r>
          </a:p>
          <a:p>
            <a:r>
              <a:rPr lang="pt-BR" dirty="0"/>
              <a:t>ORIENTADOR EDSON MELO</a:t>
            </a:r>
          </a:p>
        </p:txBody>
      </p:sp>
    </p:spTree>
    <p:extLst>
      <p:ext uri="{BB962C8B-B14F-4D97-AF65-F5344CB8AC3E}">
        <p14:creationId xmlns:p14="http://schemas.microsoft.com/office/powerpoint/2010/main" val="334003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1;p2">
            <a:extLst>
              <a:ext uri="{FF2B5EF4-FFF2-40B4-BE49-F238E27FC236}">
                <a16:creationId xmlns:a16="http://schemas.microsoft.com/office/drawing/2014/main" id="{6C9D2F5B-1A28-9557-B67C-351D7D314453}"/>
              </a:ext>
            </a:extLst>
          </p:cNvPr>
          <p:cNvSpPr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400"/>
            </a:pPr>
            <a:r>
              <a:rPr lang="en-US" sz="4400" b="0" i="0" u="none" strike="noStrike" cap="none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INTRODUÇÃO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FE91F8-A129-676B-A21C-13E23A450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Google Shape;102;p2">
            <a:extLst>
              <a:ext uri="{FF2B5EF4-FFF2-40B4-BE49-F238E27FC236}">
                <a16:creationId xmlns:a16="http://schemas.microsoft.com/office/drawing/2014/main" id="{C4D5B4B6-45EC-3B70-6894-8DDFF7D132B2}"/>
              </a:ext>
            </a:extLst>
          </p:cNvPr>
          <p:cNvSpPr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>
                <a:sym typeface="Calibri"/>
              </a:rPr>
              <a:t>O</a:t>
            </a:r>
            <a:r>
              <a:rPr lang="en-US" sz="1700" b="0" i="0" u="none" strike="noStrike" cap="none">
                <a:sym typeface="Calibri"/>
              </a:rPr>
              <a:t> público brasileiro possui uma rotina repleta de afazeres e compromissos que muitas vezes acarretam ao estresse</a:t>
            </a:r>
            <a:r>
              <a:rPr lang="en-US" sz="1700">
                <a:sym typeface="Calibri"/>
              </a:rPr>
              <a:t>. </a:t>
            </a:r>
          </a:p>
          <a:p>
            <a:pPr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 b="0" i="0" u="none" strike="noStrike" cap="none">
                <a:sym typeface="Calibri"/>
              </a:rPr>
              <a:t>Baseando-se nesse fato foi possível a nós constatar que os negócios que envolvem maior satisfação as pessoas são aqueles que oferecem rapidez e que venha a saciar completamente a necessidade do comprador, portanto foi decidido pelo grupo elaborar um projeto de uma Adega e Tabacaria em São </a:t>
            </a:r>
            <a:r>
              <a:rPr lang="en-US" sz="1700">
                <a:sym typeface="Calibri"/>
              </a:rPr>
              <a:t>P</a:t>
            </a:r>
            <a:r>
              <a:rPr lang="en-US" sz="1700" b="0" i="0" u="none" strike="noStrike" cap="none">
                <a:sym typeface="Calibri"/>
              </a:rPr>
              <a:t>aulo (capital).</a:t>
            </a:r>
            <a:endParaRPr lang="en-US" sz="1700" b="0" i="0" u="none" strike="noStrike" cap="none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80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112;p3" descr="Empreendedorismo - O Que Significa Ser Um Empreendedor">
            <a:extLst>
              <a:ext uri="{FF2B5EF4-FFF2-40B4-BE49-F238E27FC236}">
                <a16:creationId xmlns:a16="http://schemas.microsoft.com/office/drawing/2014/main" id="{DA9F7114-B3D6-55C1-6C7F-B38E1FF5DAFD}"/>
              </a:ext>
            </a:extLst>
          </p:cNvPr>
          <p:cNvPicPr preferRelativeResize="0"/>
          <p:nvPr/>
        </p:nvPicPr>
        <p:blipFill rotWithShape="1">
          <a:blip r:embed="rId2"/>
          <a:srcRect l="8372" t="9091" r="2784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38D14030-FD1E-4680-A9ED-D83DA3F1CEAC}"/>
              </a:ext>
            </a:extLst>
          </p:cNvPr>
          <p:cNvSpPr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400"/>
            </a:pPr>
            <a:r>
              <a:rPr lang="en-US" sz="2800" b="0" i="0" u="none" strike="noStrike" cap="none" dirty="0">
                <a:latin typeface="+mj-lt"/>
                <a:ea typeface="+mj-ea"/>
                <a:cs typeface="+mj-cs"/>
                <a:sym typeface="Calibri"/>
              </a:rPr>
              <a:t>OPORTUNIDADE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3B65380-2BCB-1218-1484-E90363B4ADCD}"/>
              </a:ext>
            </a:extLst>
          </p:cNvPr>
          <p:cNvSpPr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>
                <a:sym typeface="Calibri"/>
              </a:rPr>
              <a:t>No mercado de trabalho podemos encontrar várias oportunidades de vagas, mas também podemos ver o mundo empreendedor aumentar cada vez mais. Podemos observar isso na quantidade de novas adegas que vem surgindo de alguns anos para cá. Fazemos isso por termos um capital inicial, disposição e a vontade de iniciar um novo negócio fora da zona de conforto.</a:t>
            </a:r>
            <a:endParaRPr lang="en-US" sz="1700" b="0" i="0" u="none" strike="noStrike" cap="none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29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Balcão de loja">
            <a:extLst>
              <a:ext uri="{FF2B5EF4-FFF2-40B4-BE49-F238E27FC236}">
                <a16:creationId xmlns:a16="http://schemas.microsoft.com/office/drawing/2014/main" id="{6C65E58E-C3B9-7CBB-3AF4-0DE344D46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0" r="18979" b="50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38D14030-FD1E-4680-A9ED-D83DA3F1CEAC}"/>
              </a:ext>
            </a:extLst>
          </p:cNvPr>
          <p:cNvSpPr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400"/>
            </a:pPr>
            <a:r>
              <a:rPr lang="en-US" sz="2800" b="0" i="0" u="none" strike="noStrike" cap="none" dirty="0">
                <a:latin typeface="+mj-lt"/>
                <a:ea typeface="+mj-ea"/>
                <a:cs typeface="+mj-cs"/>
                <a:sym typeface="Calibri"/>
              </a:rPr>
              <a:t>ANÁLISE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53B65380-2BCB-1218-1484-E90363B4ADCD}"/>
              </a:ext>
            </a:extLst>
          </p:cNvPr>
          <p:cNvSpPr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1143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>
                <a:sym typeface="Calibri"/>
              </a:rPr>
              <a:t>A</a:t>
            </a:r>
            <a:r>
              <a:rPr lang="en-US" sz="1700" b="0" i="0" u="none" strike="noStrike" cap="none">
                <a:sym typeface="Calibri"/>
              </a:rPr>
              <a:t> adega e tabacaria Unibeer se localiza na região do Santo Amaro e trabalha com bebidas, tabacaria e vários outros serviços. </a:t>
            </a:r>
          </a:p>
          <a:p>
            <a:pPr marL="1143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>
                <a:sym typeface="Calibri"/>
              </a:rPr>
              <a:t>Os clientes ficarão satisfeitos com todos os produtos vendidos na mesma pois qualidade e excelente atendimento não faltarão à eles.</a:t>
            </a:r>
            <a:endParaRPr lang="en-US" sz="1700" b="0" i="0" u="none" strike="noStrike" cap="none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459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xto">
            <a:extLst>
              <a:ext uri="{FF2B5EF4-FFF2-40B4-BE49-F238E27FC236}">
                <a16:creationId xmlns:a16="http://schemas.microsoft.com/office/drawing/2014/main" id="{53BB76CD-10F3-11DE-68DD-FBB1D038E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9" r="21074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131;p5">
            <a:extLst>
              <a:ext uri="{FF2B5EF4-FFF2-40B4-BE49-F238E27FC236}">
                <a16:creationId xmlns:a16="http://schemas.microsoft.com/office/drawing/2014/main" id="{C01C8FAF-18A1-1F68-1213-D743FA1D3D27}"/>
              </a:ext>
            </a:extLst>
          </p:cNvPr>
          <p:cNvSpPr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400"/>
            </a:pPr>
            <a:r>
              <a:rPr lang="en-US" sz="2800" b="0" i="0" u="none" strike="noStrike" cap="none" dirty="0">
                <a:latin typeface="+mj-lt"/>
                <a:ea typeface="+mj-ea"/>
                <a:cs typeface="+mj-cs"/>
                <a:sym typeface="Calibri"/>
              </a:rPr>
              <a:t>LOCALIZAÇÃO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132;p5">
            <a:extLst>
              <a:ext uri="{FF2B5EF4-FFF2-40B4-BE49-F238E27FC236}">
                <a16:creationId xmlns:a16="http://schemas.microsoft.com/office/drawing/2014/main" id="{CED36123-2305-B8C2-3429-575B87CA6831}"/>
              </a:ext>
            </a:extLst>
          </p:cNvPr>
          <p:cNvSpPr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1143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 b="0" i="0" u="none" strike="noStrike" cap="none">
                <a:sym typeface="Calibri"/>
              </a:rPr>
              <a:t>A Unibeer se localiza na Rua Amador </a:t>
            </a:r>
            <a:r>
              <a:rPr lang="en-US" sz="1700">
                <a:sym typeface="Calibri"/>
              </a:rPr>
              <a:t>Bueno, 392 – Bairro Santo Amaro.</a:t>
            </a:r>
            <a:endParaRPr lang="en-US" sz="1700">
              <a:sym typeface="Arial"/>
            </a:endParaRPr>
          </a:p>
          <a:p>
            <a:pPr marL="1143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>
                <a:sym typeface="Calibri"/>
              </a:rPr>
              <a:t>Próxima</a:t>
            </a:r>
            <a:r>
              <a:rPr lang="en-US" sz="1700" dirty="0">
                <a:sym typeface="Calibri"/>
              </a:rPr>
              <a:t> </a:t>
            </a:r>
            <a:r>
              <a:rPr lang="en-US" sz="1700">
                <a:sym typeface="Calibri"/>
              </a:rPr>
              <a:t>ao</a:t>
            </a:r>
            <a:r>
              <a:rPr lang="en-US" sz="1700" dirty="0">
                <a:sym typeface="Calibri"/>
              </a:rPr>
              <a:t> </a:t>
            </a:r>
            <a:r>
              <a:rPr lang="en-US" sz="1700">
                <a:sym typeface="Calibri"/>
              </a:rPr>
              <a:t>campos</a:t>
            </a:r>
            <a:r>
              <a:rPr lang="en-US" sz="1700" dirty="0">
                <a:sym typeface="Calibri"/>
              </a:rPr>
              <a:t> da </a:t>
            </a:r>
            <a:r>
              <a:rPr lang="en-US" sz="1700">
                <a:sym typeface="Calibri"/>
              </a:rPr>
              <a:t>Universidade Nove de Julho(UNINOVE) e do terminal de ônibus Santo Amaro,  a Unibeer se encontra no meio do centro de Santo Amaro, tendo como vizinhos várias lojas, prédios comerciais e moradias.</a:t>
            </a:r>
            <a:endParaRPr lang="en-US" sz="1700" b="0" i="0" u="none" strike="noStrike" cap="none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748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145;p6" descr="Público alvo na sua loja de calçados: aprenda a definir o seu | Cake ERP">
            <a:extLst>
              <a:ext uri="{FF2B5EF4-FFF2-40B4-BE49-F238E27FC236}">
                <a16:creationId xmlns:a16="http://schemas.microsoft.com/office/drawing/2014/main" id="{88374C99-B78F-6871-79C9-0E4A5D63F684}"/>
              </a:ext>
            </a:extLst>
          </p:cNvPr>
          <p:cNvPicPr preferRelativeResize="0"/>
          <p:nvPr/>
        </p:nvPicPr>
        <p:blipFill rotWithShape="1">
          <a:blip r:embed="rId2"/>
          <a:srcRect t="3209" r="28173" b="588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142;p6">
            <a:extLst>
              <a:ext uri="{FF2B5EF4-FFF2-40B4-BE49-F238E27FC236}">
                <a16:creationId xmlns:a16="http://schemas.microsoft.com/office/drawing/2014/main" id="{8AD83402-8C1F-DC0F-6D78-FD2328193120}"/>
              </a:ext>
            </a:extLst>
          </p:cNvPr>
          <p:cNvSpPr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400"/>
            </a:pPr>
            <a:r>
              <a:rPr lang="en-US" sz="2800" b="0" i="0" u="none" strike="noStrike" cap="none" dirty="0">
                <a:latin typeface="+mj-lt"/>
                <a:ea typeface="+mj-ea"/>
                <a:cs typeface="+mj-cs"/>
                <a:sym typeface="Calibri"/>
              </a:rPr>
              <a:t>PÚBLICO ALVO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143;p6">
            <a:extLst>
              <a:ext uri="{FF2B5EF4-FFF2-40B4-BE49-F238E27FC236}">
                <a16:creationId xmlns:a16="http://schemas.microsoft.com/office/drawing/2014/main" id="{A0E81EF6-6ADF-C738-7A2D-757D9FDD5E72}"/>
              </a:ext>
            </a:extLst>
          </p:cNvPr>
          <p:cNvSpPr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 b="0" i="0" u="none" strike="noStrike" cap="none">
                <a:sym typeface="Calibri"/>
              </a:rPr>
              <a:t>Por ser uma região muito movimentada e por analisarmos ela</a:t>
            </a:r>
            <a:r>
              <a:rPr lang="en-US" sz="1700">
                <a:sym typeface="Calibri"/>
              </a:rPr>
              <a:t>, decidimos buscar esses três principais públicos alvo:</a:t>
            </a:r>
            <a:endParaRPr lang="en-US" sz="1700" b="0" i="0" u="none" strike="noStrike" cap="none"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 b="0" i="0" u="none" strike="noStrike" cap="none">
                <a:sym typeface="Calibri"/>
              </a:rPr>
              <a:t>moradores da região</a:t>
            </a:r>
            <a:endParaRPr lang="en-US" sz="1700" b="0" i="0" u="none" strike="noStrike" cap="none">
              <a:sym typeface="Arial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 b="0" i="0" u="none" strike="noStrike" cap="none">
                <a:sym typeface="Calibri"/>
              </a:rPr>
              <a:t>trabalhadores da região</a:t>
            </a:r>
            <a:endParaRPr lang="en-US" sz="1700" b="0" i="0" u="none" strike="noStrike" cap="none">
              <a:sym typeface="Arial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 b="0" i="0" u="none" strike="noStrike" cap="none">
                <a:sym typeface="Calibri"/>
              </a:rPr>
              <a:t>visitantes e curiosos da região</a:t>
            </a:r>
            <a:r>
              <a:rPr lang="en-US" sz="1700">
                <a:sym typeface="Calibri"/>
              </a:rPr>
              <a:t>.</a:t>
            </a:r>
            <a:endParaRPr lang="en-US" sz="1700" b="0" i="0" u="none" strike="noStrike" cap="none">
              <a:sym typeface="Arial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lang="en-US" sz="1700" b="0" i="0" u="none" strike="noStrike" cap="none" dirty="0"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en-US" sz="1700" b="0" i="0" u="none" strike="noStrike" cap="none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908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Sabrina Cavalcante</dc:creator>
  <cp:lastModifiedBy>Sabrina Cavalcante</cp:lastModifiedBy>
  <cp:revision>1</cp:revision>
  <dcterms:created xsi:type="dcterms:W3CDTF">2022-09-06T02:49:06Z</dcterms:created>
  <dcterms:modified xsi:type="dcterms:W3CDTF">2022-09-06T02:50:39Z</dcterms:modified>
</cp:coreProperties>
</file>