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328" r:id="rId2"/>
    <p:sldId id="257" r:id="rId3"/>
    <p:sldId id="348" r:id="rId4"/>
    <p:sldId id="356" r:id="rId5"/>
    <p:sldId id="346" r:id="rId6"/>
    <p:sldId id="331" r:id="rId7"/>
    <p:sldId id="353" r:id="rId8"/>
    <p:sldId id="333" r:id="rId9"/>
    <p:sldId id="334" r:id="rId10"/>
    <p:sldId id="335" r:id="rId11"/>
    <p:sldId id="341" r:id="rId12"/>
    <p:sldId id="339" r:id="rId13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249">
          <p15:clr>
            <a:srgbClr val="A4A3A4"/>
          </p15:clr>
        </p15:guide>
        <p15:guide id="2" orient="horz" pos="362">
          <p15:clr>
            <a:srgbClr val="A4A3A4"/>
          </p15:clr>
        </p15:guide>
        <p15:guide id="3" pos="14391">
          <p15:clr>
            <a:srgbClr val="A4A3A4"/>
          </p15:clr>
        </p15:guide>
        <p15:guide id="4" pos="95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80C9"/>
    <a:srgbClr val="F1CB16"/>
    <a:srgbClr val="0F86D2"/>
    <a:srgbClr val="1FB18A"/>
    <a:srgbClr val="FFFF99"/>
    <a:srgbClr val="4DB957"/>
    <a:srgbClr val="525252"/>
    <a:srgbClr val="414E5E"/>
    <a:srgbClr val="384558"/>
    <a:srgbClr val="4454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657" autoAdjust="0"/>
    <p:restoredTop sz="76914" autoAdjust="0"/>
  </p:normalViewPr>
  <p:slideViewPr>
    <p:cSldViewPr snapToGrid="0" snapToObjects="1">
      <p:cViewPr varScale="1">
        <p:scale>
          <a:sx n="46" d="100"/>
          <a:sy n="46" d="100"/>
        </p:scale>
        <p:origin x="1446" y="48"/>
      </p:cViewPr>
      <p:guideLst>
        <p:guide orient="horz" pos="8249"/>
        <p:guide orient="horz" pos="362"/>
        <p:guide pos="14391"/>
        <p:guide pos="95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4" d="100"/>
        <a:sy n="24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85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Lato Ligh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Lato Light"/>
              </a:defRPr>
            </a:lvl1pPr>
          </a:lstStyle>
          <a:p>
            <a:fld id="{EFC10EE1-B198-C942-8235-326C972CBB30}" type="datetimeFigureOut">
              <a:rPr lang="en-US" smtClean="0"/>
              <a:pPr/>
              <a:t>6/7/2018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Lato Ligh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Lato Light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kern="1200">
        <a:solidFill>
          <a:schemeClr val="tx1"/>
        </a:solidFill>
        <a:latin typeface="Lato Light"/>
        <a:ea typeface="+mn-ea"/>
        <a:cs typeface="+mn-cs"/>
      </a:defRPr>
    </a:lvl1pPr>
    <a:lvl2pPr marL="914217" algn="l" defTabSz="914217" rtl="0" eaLnBrk="1" latinLnBrk="0" hangingPunct="1">
      <a:defRPr sz="2400" kern="1200">
        <a:solidFill>
          <a:schemeClr val="tx1"/>
        </a:solidFill>
        <a:latin typeface="Lato Light"/>
        <a:ea typeface="+mn-ea"/>
        <a:cs typeface="+mn-cs"/>
      </a:defRPr>
    </a:lvl2pPr>
    <a:lvl3pPr marL="1828434" algn="l" defTabSz="914217" rtl="0" eaLnBrk="1" latinLnBrk="0" hangingPunct="1">
      <a:defRPr sz="2400" kern="1200">
        <a:solidFill>
          <a:schemeClr val="tx1"/>
        </a:solidFill>
        <a:latin typeface="Lato Light"/>
        <a:ea typeface="+mn-ea"/>
        <a:cs typeface="+mn-cs"/>
      </a:defRPr>
    </a:lvl3pPr>
    <a:lvl4pPr marL="2742651" algn="l" defTabSz="914217" rtl="0" eaLnBrk="1" latinLnBrk="0" hangingPunct="1">
      <a:defRPr sz="2400" kern="1200">
        <a:solidFill>
          <a:schemeClr val="tx1"/>
        </a:solidFill>
        <a:latin typeface="Lato Light"/>
        <a:ea typeface="+mn-ea"/>
        <a:cs typeface="+mn-cs"/>
      </a:defRPr>
    </a:lvl4pPr>
    <a:lvl5pPr marL="3656868" algn="l" defTabSz="914217" rtl="0" eaLnBrk="1" latinLnBrk="0" hangingPunct="1">
      <a:defRPr sz="2400" kern="1200">
        <a:solidFill>
          <a:schemeClr val="tx1"/>
        </a:solidFill>
        <a:latin typeface="Lato Light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# The reason </a:t>
            </a:r>
          </a:p>
          <a:p>
            <a:r>
              <a:rPr lang="en-US" dirty="0" smtClean="0"/>
              <a:t>- help to improve the productivity in software development.</a:t>
            </a:r>
          </a:p>
          <a:p>
            <a:pPr marL="0" marR="0" indent="0" algn="l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- a lot of </a:t>
            </a:r>
            <a:r>
              <a:rPr lang="en-US" dirty="0" err="1" smtClean="0"/>
              <a:t>benifits</a:t>
            </a:r>
            <a:r>
              <a:rPr lang="en-US" dirty="0" smtClean="0"/>
              <a:t> of this approach when applied to FY-Everything ecosystems.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73934-D492-4443-9427-018DE5D6DDA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8894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i="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+mn-cs"/>
              </a:rPr>
              <a:t>Automatic code generation </a:t>
            </a:r>
            <a:r>
              <a:rPr lang="en-US" sz="2400" b="0" i="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+mn-cs"/>
              </a:rPr>
              <a:t>in your </a:t>
            </a:r>
            <a:r>
              <a:rPr lang="en-US" sz="2400" b="0" i="0" kern="1200" dirty="0" err="1" smtClean="0">
                <a:solidFill>
                  <a:schemeClr val="tx1"/>
                </a:solidFill>
                <a:effectLst/>
                <a:latin typeface="Lato Light"/>
                <a:ea typeface="+mn-ea"/>
                <a:cs typeface="+mn-cs"/>
              </a:rPr>
              <a:t>favourite</a:t>
            </a:r>
            <a:r>
              <a:rPr lang="en-US" sz="2400" b="0" i="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+mn-cs"/>
              </a:rPr>
              <a:t> languages like </a:t>
            </a:r>
            <a:r>
              <a:rPr lang="en-US" sz="2400" b="1" i="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+mn-cs"/>
              </a:rPr>
              <a:t>Node, Java, Swift, PHP, Go </a:t>
            </a:r>
            <a:r>
              <a:rPr lang="en-US" sz="2400" b="0" i="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+mn-cs"/>
              </a:rPr>
              <a:t>and many more </a:t>
            </a:r>
            <a:r>
              <a:rPr lang="en-US" dirty="0" smtClean="0"/>
              <a:t>and generate an API reference and client SDKs that communicate with the API.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1120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 smtClean="0">
                <a:cs typeface="Lato Light"/>
              </a:rPr>
              <a:t>Swagger </a:t>
            </a:r>
            <a:r>
              <a:rPr lang="en-US" sz="2400" b="0" dirty="0" smtClean="0">
                <a:cs typeface="Lato Light"/>
              </a:rPr>
              <a:t>project</a:t>
            </a:r>
            <a:r>
              <a:rPr lang="en-US" sz="2400" b="0" baseline="0" dirty="0" smtClean="0">
                <a:cs typeface="Lato Light"/>
              </a:rPr>
              <a:t> is </a:t>
            </a:r>
            <a:r>
              <a:rPr lang="en-US" sz="2400" b="1" baseline="0" dirty="0" smtClean="0">
                <a:cs typeface="Lato Light"/>
              </a:rPr>
              <a:t>open source</a:t>
            </a:r>
            <a:r>
              <a:rPr lang="en-US" sz="2400" b="0" baseline="0" dirty="0" smtClean="0">
                <a:cs typeface="Lato Light"/>
              </a:rPr>
              <a:t> and sponsored by </a:t>
            </a:r>
            <a:r>
              <a:rPr lang="en-US" sz="2400" b="1" baseline="0" dirty="0" smtClean="0">
                <a:cs typeface="Lato Light"/>
              </a:rPr>
              <a:t>SMARTBEAR</a:t>
            </a:r>
            <a:endParaRPr lang="en-US" sz="2400" b="1" dirty="0" smtClean="0">
              <a:cs typeface="Lato Light"/>
            </a:endParaRPr>
          </a:p>
          <a:p>
            <a:pPr marL="0" marR="0" lvl="0" indent="0" algn="l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400" b="1" dirty="0" smtClean="0">
              <a:cs typeface="Lato Light"/>
            </a:endParaRPr>
          </a:p>
          <a:p>
            <a:pPr marL="0" marR="0" lvl="0" indent="0" algn="l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 smtClean="0">
                <a:cs typeface="Lato Light"/>
              </a:rPr>
              <a:t>Swagger Core </a:t>
            </a:r>
            <a:r>
              <a:rPr lang="en-US" sz="2400" b="0" dirty="0" smtClean="0">
                <a:cs typeface="Lato Light"/>
              </a:rPr>
              <a:t>Java-related libraries</a:t>
            </a:r>
            <a:r>
              <a:rPr lang="en-US" sz="2400" b="0" baseline="0" dirty="0" smtClean="0">
                <a:cs typeface="Lato Light"/>
              </a:rPr>
              <a:t> for generating and reading Swagger </a:t>
            </a:r>
            <a:r>
              <a:rPr lang="en-US" sz="2400" b="0" baseline="0" dirty="0" err="1" smtClean="0">
                <a:cs typeface="Lato Light"/>
              </a:rPr>
              <a:t>definations</a:t>
            </a:r>
            <a:endParaRPr lang="en-US" sz="2400" b="0" dirty="0" smtClean="0">
              <a:cs typeface="Lato Light"/>
            </a:endParaRPr>
          </a:p>
          <a:p>
            <a:pPr marL="0" marR="0" lvl="0" indent="0" algn="l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 smtClean="0">
                <a:cs typeface="Lato Light"/>
              </a:rPr>
              <a:t>Swagger Editor </a:t>
            </a:r>
            <a:r>
              <a:rPr lang="en-US" sz="2400" dirty="0" smtClean="0">
                <a:cs typeface="Lato Light"/>
              </a:rPr>
              <a:t>lets you edit </a:t>
            </a:r>
            <a:r>
              <a:rPr lang="en-US" sz="2400" dirty="0" err="1" smtClean="0">
                <a:cs typeface="Lato Light"/>
              </a:rPr>
              <a:t>OpenAPI</a:t>
            </a:r>
            <a:r>
              <a:rPr lang="en-US" sz="2400" dirty="0" smtClean="0">
                <a:cs typeface="Lato Light"/>
              </a:rPr>
              <a:t> specifications in YAML inside your browser and to preview documentation in real time.</a:t>
            </a:r>
          </a:p>
          <a:p>
            <a:pPr marL="0" marR="0" lvl="0" indent="0" algn="l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 smtClean="0">
                <a:cs typeface="Lato Light"/>
              </a:rPr>
              <a:t>Swagger UI </a:t>
            </a:r>
            <a:r>
              <a:rPr lang="en-US" sz="2400" b="0" dirty="0" smtClean="0">
                <a:cs typeface="Lato Light"/>
              </a:rPr>
              <a:t>allows</a:t>
            </a:r>
            <a:r>
              <a:rPr lang="en-US" sz="2400" b="0" baseline="0" dirty="0" smtClean="0">
                <a:cs typeface="Lato Light"/>
              </a:rPr>
              <a:t> anyone (your team) to visualize and interact with the API’s </a:t>
            </a:r>
            <a:r>
              <a:rPr lang="en-US" sz="2400" b="0" baseline="0" dirty="0" err="1" smtClean="0">
                <a:cs typeface="Lato Light"/>
              </a:rPr>
              <a:t>resoruces</a:t>
            </a:r>
            <a:r>
              <a:rPr lang="en-US" sz="2400" b="0" baseline="0" dirty="0" smtClean="0">
                <a:cs typeface="Lato Light"/>
              </a:rPr>
              <a:t> without having any of the implementation logic in place.</a:t>
            </a:r>
            <a:endParaRPr lang="en-US" sz="2400" dirty="0" smtClean="0">
              <a:cs typeface="Lato Light"/>
            </a:endParaRPr>
          </a:p>
          <a:p>
            <a:pPr marL="0" marR="0" lvl="0" indent="0" algn="l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 smtClean="0">
                <a:cs typeface="Lato Light"/>
              </a:rPr>
              <a:t>Swagger </a:t>
            </a:r>
            <a:r>
              <a:rPr lang="en-US" sz="2400" b="1" dirty="0" err="1" smtClean="0">
                <a:cs typeface="Lato Light"/>
              </a:rPr>
              <a:t>Codegen</a:t>
            </a:r>
            <a:r>
              <a:rPr lang="en-US" sz="2400" dirty="0" smtClean="0">
                <a:cs typeface="Lato Light"/>
              </a:rPr>
              <a:t> command-line</a:t>
            </a:r>
            <a:r>
              <a:rPr lang="en-US" sz="2400" baseline="0" dirty="0" smtClean="0">
                <a:cs typeface="Lato Light"/>
              </a:rPr>
              <a:t> tool for generating both client and server code from a Swagger definition</a:t>
            </a:r>
            <a:r>
              <a:rPr lang="en-US" sz="2400" dirty="0" smtClean="0">
                <a:cs typeface="Lato Light"/>
              </a:rPr>
              <a:t>.</a:t>
            </a:r>
            <a:endParaRPr lang="en-US" sz="2400" dirty="0" smtClean="0">
              <a:ea typeface="Lato Light"/>
              <a:cs typeface="Lato Light"/>
            </a:endParaRPr>
          </a:p>
          <a:p>
            <a:pPr marL="0" marR="0" lvl="0" indent="0" algn="l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 smtClean="0">
                <a:cs typeface="Lato Light"/>
              </a:rPr>
              <a:t>Swagger Inspector:</a:t>
            </a:r>
            <a:r>
              <a:rPr lang="en-US" sz="2400" dirty="0" smtClean="0">
                <a:cs typeface="Lato Light"/>
              </a:rPr>
              <a:t> API Inspection tool that lets you generate </a:t>
            </a:r>
            <a:r>
              <a:rPr lang="en-US" sz="2400" dirty="0" err="1" smtClean="0">
                <a:cs typeface="Lato Light"/>
              </a:rPr>
              <a:t>OpenAPI</a:t>
            </a:r>
            <a:r>
              <a:rPr lang="en-US" sz="2400" dirty="0" smtClean="0">
                <a:cs typeface="Lato Light"/>
              </a:rPr>
              <a:t> definitions from existing API.</a:t>
            </a:r>
            <a:endParaRPr lang="en-US" sz="2400" dirty="0" smtClean="0">
              <a:ea typeface="Lato Light"/>
              <a:cs typeface="Lato Light"/>
            </a:endParaRPr>
          </a:p>
          <a:p>
            <a:pPr marL="0" marR="0" lvl="0" indent="0" algn="l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400" dirty="0" smtClean="0">
              <a:latin typeface="Lato Light"/>
              <a:ea typeface="Lato Light"/>
              <a:cs typeface="Lato Light"/>
            </a:endParaRP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4910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778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73934-D492-4443-9427-018DE5D6DDA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3708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– is </a:t>
            </a:r>
            <a:r>
              <a:rPr lang="en-US" b="1" dirty="0" smtClean="0"/>
              <a:t>current issue</a:t>
            </a:r>
          </a:p>
          <a:p>
            <a:r>
              <a:rPr lang="en-US" dirty="0" smtClean="0"/>
              <a:t>How</a:t>
            </a:r>
            <a:r>
              <a:rPr lang="en-US" baseline="0" dirty="0" smtClean="0"/>
              <a:t> - to </a:t>
            </a:r>
            <a:r>
              <a:rPr lang="en-US" b="1" baseline="0" dirty="0" smtClean="0"/>
              <a:t>resolve</a:t>
            </a:r>
            <a:r>
              <a:rPr lang="en-US" baseline="0" dirty="0" smtClean="0"/>
              <a:t> the problem</a:t>
            </a:r>
            <a:endParaRPr lang="en-US" dirty="0" smtClean="0"/>
          </a:p>
          <a:p>
            <a:r>
              <a:rPr lang="en-US" dirty="0" smtClean="0"/>
              <a:t>What –</a:t>
            </a:r>
            <a:r>
              <a:rPr lang="en-US" baseline="0" dirty="0" smtClean="0"/>
              <a:t> is </a:t>
            </a:r>
            <a:r>
              <a:rPr lang="en-US" b="1" baseline="0" dirty="0" smtClean="0"/>
              <a:t>API-FIRST</a:t>
            </a:r>
            <a:endParaRPr lang="en-US" b="1" dirty="0" smtClean="0"/>
          </a:p>
          <a:p>
            <a:r>
              <a:rPr lang="en-US" b="1" dirty="0" smtClean="0"/>
              <a:t>Why</a:t>
            </a:r>
            <a:r>
              <a:rPr lang="en-US" dirty="0" smtClean="0"/>
              <a:t> – use API FIRST</a:t>
            </a:r>
            <a:r>
              <a:rPr lang="en-US" baseline="0" dirty="0" smtClean="0"/>
              <a:t> </a:t>
            </a:r>
          </a:p>
          <a:p>
            <a:r>
              <a:rPr lang="en-US" dirty="0" smtClean="0"/>
              <a:t>Which - </a:t>
            </a:r>
            <a:r>
              <a:rPr lang="en-US" b="1" dirty="0" smtClean="0"/>
              <a:t>technologies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6250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Need</a:t>
            </a:r>
            <a:r>
              <a:rPr lang="en-US" baseline="0" dirty="0" smtClean="0"/>
              <a:t> your feedback, do we need to add the idea/solution for the problem in this page?</a:t>
            </a:r>
          </a:p>
          <a:p>
            <a:r>
              <a:rPr lang="en-US" baseline="0" dirty="0" smtClean="0"/>
              <a:t>Is it good if we create another the page like this to talk about “Design first”?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537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 The </a:t>
            </a:r>
            <a:r>
              <a:rPr lang="en-US" b="1" baseline="0" dirty="0" smtClean="0"/>
              <a:t>Code First </a:t>
            </a:r>
            <a:r>
              <a:rPr lang="en-US" baseline="0" dirty="0" smtClean="0"/>
              <a:t>approach is more traditional approach to building APIs, the </a:t>
            </a:r>
            <a:r>
              <a:rPr lang="en-US" b="1" baseline="0" dirty="0" smtClean="0"/>
              <a:t>implementing of code happening after the business requirements are provided</a:t>
            </a:r>
            <a:r>
              <a:rPr lang="en-US" baseline="0" dirty="0" smtClean="0"/>
              <a:t>, and </a:t>
            </a:r>
            <a:r>
              <a:rPr lang="en-US" b="1" baseline="0" dirty="0" smtClean="0"/>
              <a:t>generating documentation from the code. </a:t>
            </a:r>
            <a:endParaRPr lang="en-US" baseline="0" dirty="0" smtClean="0"/>
          </a:p>
          <a:p>
            <a:r>
              <a:rPr lang="en-US" baseline="0" dirty="0" smtClean="0"/>
              <a:t>- The </a:t>
            </a:r>
            <a:r>
              <a:rPr lang="en-US" b="1" baseline="0" dirty="0" smtClean="0"/>
              <a:t>Design First </a:t>
            </a:r>
            <a:r>
              <a:rPr lang="en-US" baseline="0" dirty="0" smtClean="0"/>
              <a:t>approach is </a:t>
            </a:r>
            <a:r>
              <a:rPr lang="en-US" b="1" baseline="0" dirty="0" smtClean="0"/>
              <a:t>designing the API’s contract fist before writing any code</a:t>
            </a:r>
            <a:r>
              <a:rPr lang="en-US" baseline="0" dirty="0" smtClean="0"/>
              <a:t>. This is a new approach, it is </a:t>
            </a:r>
            <a:r>
              <a:rPr lang="en-US" b="1" baseline="0" dirty="0" smtClean="0"/>
              <a:t>fast catching on</a:t>
            </a:r>
            <a:r>
              <a:rPr lang="en-US" baseline="0" dirty="0" smtClean="0"/>
              <a:t>, especially with the use of API description formats.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7244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Why we should use</a:t>
            </a:r>
            <a:r>
              <a:rPr lang="en-US" baseline="0" dirty="0" smtClean="0"/>
              <a:t> FIRST API approach in API Development?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4121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8592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Your API specification provides a contract that </a:t>
            </a:r>
            <a:r>
              <a:rPr lang="en-US" b="1" dirty="0" smtClean="0"/>
              <a:t>describes what a successful response will look like </a:t>
            </a:r>
            <a:r>
              <a:rPr lang="en-US" dirty="0" smtClean="0"/>
              <a:t>when someone calls your API.</a:t>
            </a:r>
          </a:p>
          <a:p>
            <a:r>
              <a:rPr lang="en-US" dirty="0" smtClean="0"/>
              <a:t>With an API specification, development projects that </a:t>
            </a:r>
            <a:r>
              <a:rPr lang="en-US" b="1" dirty="0" smtClean="0"/>
              <a:t>involve multiple teams</a:t>
            </a:r>
            <a:r>
              <a:rPr lang="en-US" dirty="0" smtClean="0"/>
              <a:t>( backend, web, mobile, </a:t>
            </a:r>
            <a:r>
              <a:rPr lang="en-US" dirty="0" err="1" smtClean="0"/>
              <a:t>etc</a:t>
            </a:r>
            <a:r>
              <a:rPr lang="en-US" b="1" dirty="0" smtClean="0"/>
              <a:t>) can proceed much better than traditional methods </a:t>
            </a:r>
            <a:r>
              <a:rPr lang="en-US" dirty="0" smtClean="0"/>
              <a:t>would allow.</a:t>
            </a:r>
          </a:p>
          <a:p>
            <a:r>
              <a:rPr lang="en-US" dirty="0" smtClean="0"/>
              <a:t>	</a:t>
            </a:r>
          </a:p>
          <a:p>
            <a:r>
              <a:rPr lang="en-US" dirty="0" smtClean="0"/>
              <a:t>- Front-end teams can immediately start building components that </a:t>
            </a:r>
            <a:r>
              <a:rPr lang="en-US" dirty="0" err="1" smtClean="0"/>
              <a:t>dont</a:t>
            </a:r>
            <a:r>
              <a:rPr lang="en-US" dirty="0" smtClean="0"/>
              <a:t> need to wait backend components are ready because we can generate and run mock services based on an API specification.</a:t>
            </a:r>
          </a:p>
          <a:p>
            <a:r>
              <a:rPr lang="en-US" dirty="0" smtClean="0"/>
              <a:t>- Team can work independently/parallel (ˈ</a:t>
            </a:r>
            <a:r>
              <a:rPr lang="en-US" dirty="0" err="1" smtClean="0"/>
              <a:t>pærəlel</a:t>
            </a:r>
            <a:r>
              <a:rPr lang="en-US" dirty="0" smtClean="0"/>
              <a:t> / song song), </a:t>
            </a:r>
            <a:r>
              <a:rPr lang="en-US" sz="2400" b="1" i="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+mn-cs"/>
              </a:rPr>
              <a:t>without having to wait for a member to complete a step first.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7590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marR="0" indent="-342900" algn="l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2400" b="0" i="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+mn-cs"/>
              </a:rPr>
              <a:t>Automatically</a:t>
            </a:r>
            <a:r>
              <a:rPr lang="en-US" sz="2400" b="0" i="0" kern="1200" baseline="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+mn-cs"/>
              </a:rPr>
              <a:t> generate tests from your API definitions which </a:t>
            </a:r>
            <a:r>
              <a:rPr lang="en-US" sz="2400" b="1" i="0" kern="1200" baseline="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+mn-cs"/>
              </a:rPr>
              <a:t>can decrease amount of effort needed to testing </a:t>
            </a:r>
            <a:r>
              <a:rPr lang="en-US" sz="2400" b="0" i="0" kern="1200" baseline="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+mn-cs"/>
              </a:rPr>
              <a:t>your APIs.</a:t>
            </a:r>
          </a:p>
          <a:p>
            <a:pPr marL="342900" marR="0" indent="-342900" algn="l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2400" b="1" i="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+mn-cs"/>
              </a:rPr>
              <a:t>Easily‬‎ create test suites and test cases </a:t>
            </a:r>
            <a:r>
              <a:rPr lang="en-US" sz="2400" b="0" i="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+mn-cs"/>
              </a:rPr>
              <a:t>for your own REST APIs workflows, define the requests and </a:t>
            </a:r>
            <a:r>
              <a:rPr lang="en-US" sz="2400" b="1" i="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+mn-cs"/>
              </a:rPr>
              <a:t>simply run</a:t>
            </a:r>
            <a:r>
              <a:rPr lang="en-US" sz="2400" b="0" i="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+mn-cs"/>
              </a:rPr>
              <a:t> the tests to verify your APIs are working both from mocks and your real API.</a:t>
            </a:r>
            <a:endParaRPr lang="en-US" sz="2400" b="0" i="0" kern="1200" baseline="0" dirty="0" smtClean="0">
              <a:solidFill>
                <a:schemeClr val="tx1"/>
              </a:solidFill>
              <a:effectLst/>
              <a:latin typeface="Lato Light"/>
              <a:ea typeface="+mn-ea"/>
              <a:cs typeface="+mn-cs"/>
            </a:endParaRPr>
          </a:p>
          <a:p>
            <a:endParaRPr lang="en-US" sz="2400" b="1" i="0" kern="1200" dirty="0" smtClean="0">
              <a:solidFill>
                <a:schemeClr val="tx1"/>
              </a:solidFill>
              <a:effectLst/>
              <a:latin typeface="Lato Ligh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343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6847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3"/>
          <p:cNvSpPr>
            <a:spLocks noGrp="1" noChangeAspect="1"/>
          </p:cNvSpPr>
          <p:nvPr>
            <p:ph type="pic" sz="quarter" idx="13"/>
          </p:nvPr>
        </p:nvSpPr>
        <p:spPr>
          <a:xfrm>
            <a:off x="9347731" y="3745871"/>
            <a:ext cx="9763262" cy="7301499"/>
          </a:xfrm>
          <a:solidFill>
            <a:schemeClr val="bg1">
              <a:lumMod val="95000"/>
            </a:schemeClr>
          </a:solidFill>
          <a:effectLst/>
        </p:spPr>
        <p:txBody>
          <a:bodyPr rtlCol="0">
            <a:normAutofit/>
          </a:bodyPr>
          <a:lstStyle>
            <a:lvl1pPr marL="0" indent="0">
              <a:buNone/>
              <a:defRPr sz="3600">
                <a:ln>
                  <a:noFill/>
                </a:ln>
                <a:solidFill>
                  <a:schemeClr val="tx1"/>
                </a:solidFill>
                <a:latin typeface="Lato Light"/>
                <a:cs typeface="Lato Light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12" name="Picture Placeholder 13"/>
          <p:cNvSpPr>
            <a:spLocks noGrp="1" noChangeAspect="1"/>
          </p:cNvSpPr>
          <p:nvPr>
            <p:ph type="pic" sz="quarter" idx="14"/>
          </p:nvPr>
        </p:nvSpPr>
        <p:spPr>
          <a:xfrm>
            <a:off x="19106233" y="4079286"/>
            <a:ext cx="3668643" cy="6512239"/>
          </a:xfrm>
          <a:solidFill>
            <a:schemeClr val="bg1">
              <a:lumMod val="95000"/>
            </a:schemeClr>
          </a:solidFill>
          <a:effectLst/>
        </p:spPr>
        <p:txBody>
          <a:bodyPr rtlCol="0">
            <a:normAutofit/>
          </a:bodyPr>
          <a:lstStyle>
            <a:lvl1pPr marL="0" indent="0">
              <a:buNone/>
              <a:defRPr sz="3600">
                <a:ln>
                  <a:noFill/>
                </a:ln>
                <a:solidFill>
                  <a:schemeClr val="tx1"/>
                </a:solidFill>
                <a:latin typeface="Lato Light"/>
                <a:cs typeface="Lato Light"/>
              </a:defRPr>
            </a:lvl1pPr>
          </a:lstStyle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01298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ortfoli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0"/>
          </p:nvPr>
        </p:nvSpPr>
        <p:spPr>
          <a:xfrm>
            <a:off x="9613281" y="4313718"/>
            <a:ext cx="4859131" cy="6368348"/>
          </a:xfrm>
          <a:effectLst/>
        </p:spPr>
        <p:txBody>
          <a:bodyPr>
            <a:normAutofit/>
          </a:bodyPr>
          <a:lstStyle>
            <a:lvl1pPr marL="0" indent="0">
              <a:buNone/>
              <a:defRPr sz="4300">
                <a:ln>
                  <a:noFill/>
                </a:ln>
                <a:solidFill>
                  <a:schemeClr val="tx1"/>
                </a:solidFill>
                <a:latin typeface="Lato Light"/>
                <a:cs typeface="Lato Light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7765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ortfoli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0"/>
          </p:nvPr>
        </p:nvSpPr>
        <p:spPr>
          <a:xfrm>
            <a:off x="11187263" y="0"/>
            <a:ext cx="13190387" cy="13716000"/>
          </a:xfrm>
          <a:effectLst/>
        </p:spPr>
        <p:txBody>
          <a:bodyPr>
            <a:normAutofit/>
          </a:bodyPr>
          <a:lstStyle>
            <a:lvl1pPr marL="0" indent="0">
              <a:buNone/>
              <a:defRPr sz="4300">
                <a:ln>
                  <a:noFill/>
                </a:ln>
                <a:solidFill>
                  <a:schemeClr val="tx1"/>
                </a:solidFill>
                <a:latin typeface="Lato Light"/>
                <a:cs typeface="Lato Light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9299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324" y="2244726"/>
            <a:ext cx="20721003" cy="4775200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7206" y="7204076"/>
            <a:ext cx="18283238" cy="3311524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5F8DE-4945-4712-8A28-E64CA308E2AF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F9EC4-1B7F-4B3A-8114-09F09C77A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405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-3176" y="0"/>
            <a:ext cx="24426546" cy="13716000"/>
          </a:xfr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5361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ig Imag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-3176" y="0"/>
            <a:ext cx="12161839" cy="13716000"/>
          </a:xfr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0888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ig Imag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12667862" y="2676266"/>
            <a:ext cx="10052051" cy="8462763"/>
          </a:xfr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968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ig Imag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3"/>
          <p:cNvSpPr>
            <a:spLocks noGrp="1" noChangeAspect="1"/>
          </p:cNvSpPr>
          <p:nvPr>
            <p:ph type="pic" sz="quarter" idx="13"/>
          </p:nvPr>
        </p:nvSpPr>
        <p:spPr>
          <a:xfrm>
            <a:off x="1541676" y="2984874"/>
            <a:ext cx="4114800" cy="4114800"/>
          </a:xfrm>
          <a:prstGeom prst="ellipse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5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Picture Placeholder 13"/>
          <p:cNvSpPr>
            <a:spLocks noGrp="1" noChangeAspect="1"/>
          </p:cNvSpPr>
          <p:nvPr>
            <p:ph type="pic" sz="quarter" idx="14"/>
          </p:nvPr>
        </p:nvSpPr>
        <p:spPr>
          <a:xfrm>
            <a:off x="7297949" y="2984874"/>
            <a:ext cx="4114800" cy="4114800"/>
          </a:xfrm>
          <a:prstGeom prst="ellipse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5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13"/>
          <p:cNvSpPr>
            <a:spLocks noGrp="1" noChangeAspect="1"/>
          </p:cNvSpPr>
          <p:nvPr>
            <p:ph type="pic" sz="quarter" idx="15"/>
          </p:nvPr>
        </p:nvSpPr>
        <p:spPr>
          <a:xfrm>
            <a:off x="12954659" y="2984874"/>
            <a:ext cx="4114800" cy="4114800"/>
          </a:xfrm>
          <a:prstGeom prst="ellipse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5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Picture Placeholder 13"/>
          <p:cNvSpPr>
            <a:spLocks noGrp="1" noChangeAspect="1"/>
          </p:cNvSpPr>
          <p:nvPr>
            <p:ph type="pic" sz="quarter" idx="16"/>
          </p:nvPr>
        </p:nvSpPr>
        <p:spPr>
          <a:xfrm>
            <a:off x="18601817" y="2984874"/>
            <a:ext cx="4114800" cy="4114800"/>
          </a:xfrm>
          <a:prstGeom prst="ellipse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5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765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ig Imag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3"/>
          <p:cNvSpPr>
            <a:spLocks noGrp="1" noChangeAspect="1"/>
          </p:cNvSpPr>
          <p:nvPr>
            <p:ph type="pic" sz="quarter" idx="13"/>
          </p:nvPr>
        </p:nvSpPr>
        <p:spPr>
          <a:xfrm>
            <a:off x="2296923" y="2527999"/>
            <a:ext cx="2743200" cy="2743200"/>
          </a:xfrm>
          <a:prstGeom prst="ellipse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5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13"/>
          <p:cNvSpPr>
            <a:spLocks noGrp="1" noChangeAspect="1"/>
          </p:cNvSpPr>
          <p:nvPr>
            <p:ph type="pic" sz="quarter" idx="14"/>
          </p:nvPr>
        </p:nvSpPr>
        <p:spPr>
          <a:xfrm>
            <a:off x="8087229" y="2527999"/>
            <a:ext cx="2743200" cy="2743200"/>
          </a:xfrm>
          <a:prstGeom prst="ellipse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5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Picture Placeholder 13"/>
          <p:cNvSpPr>
            <a:spLocks noGrp="1" noChangeAspect="1"/>
          </p:cNvSpPr>
          <p:nvPr>
            <p:ph type="pic" sz="quarter" idx="15"/>
          </p:nvPr>
        </p:nvSpPr>
        <p:spPr>
          <a:xfrm>
            <a:off x="13742307" y="2527999"/>
            <a:ext cx="2743200" cy="2743200"/>
          </a:xfrm>
          <a:prstGeom prst="ellipse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5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Picture Placeholder 13"/>
          <p:cNvSpPr>
            <a:spLocks noGrp="1" noChangeAspect="1"/>
          </p:cNvSpPr>
          <p:nvPr>
            <p:ph type="pic" sz="quarter" idx="16"/>
          </p:nvPr>
        </p:nvSpPr>
        <p:spPr>
          <a:xfrm>
            <a:off x="19371496" y="2527999"/>
            <a:ext cx="2743200" cy="2743200"/>
          </a:xfrm>
          <a:prstGeom prst="ellipse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5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7" name="Picture Placeholder 13"/>
          <p:cNvSpPr>
            <a:spLocks noGrp="1" noChangeAspect="1"/>
          </p:cNvSpPr>
          <p:nvPr>
            <p:ph type="pic" sz="quarter" idx="17"/>
          </p:nvPr>
        </p:nvSpPr>
        <p:spPr>
          <a:xfrm>
            <a:off x="2296923" y="7568587"/>
            <a:ext cx="2743200" cy="2743200"/>
          </a:xfrm>
          <a:prstGeom prst="ellipse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5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8" name="Picture Placeholder 13"/>
          <p:cNvSpPr>
            <a:spLocks noGrp="1" noChangeAspect="1"/>
          </p:cNvSpPr>
          <p:nvPr>
            <p:ph type="pic" sz="quarter" idx="18"/>
          </p:nvPr>
        </p:nvSpPr>
        <p:spPr>
          <a:xfrm>
            <a:off x="8087229" y="7568587"/>
            <a:ext cx="2743200" cy="2743200"/>
          </a:xfrm>
          <a:prstGeom prst="ellipse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5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Picture Placeholder 13"/>
          <p:cNvSpPr>
            <a:spLocks noGrp="1" noChangeAspect="1"/>
          </p:cNvSpPr>
          <p:nvPr>
            <p:ph type="pic" sz="quarter" idx="19"/>
          </p:nvPr>
        </p:nvSpPr>
        <p:spPr>
          <a:xfrm>
            <a:off x="13742307" y="7568587"/>
            <a:ext cx="2743200" cy="2743200"/>
          </a:xfrm>
          <a:prstGeom prst="ellipse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5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0" name="Picture Placeholder 13"/>
          <p:cNvSpPr>
            <a:spLocks noGrp="1" noChangeAspect="1"/>
          </p:cNvSpPr>
          <p:nvPr>
            <p:ph type="pic" sz="quarter" idx="20"/>
          </p:nvPr>
        </p:nvSpPr>
        <p:spPr>
          <a:xfrm>
            <a:off x="19371496" y="7568587"/>
            <a:ext cx="2743200" cy="2743200"/>
          </a:xfrm>
          <a:prstGeom prst="ellipse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5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899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218883" y="16667467"/>
            <a:ext cx="5688118" cy="730251"/>
          </a:xfrm>
          <a:prstGeom prst="rect">
            <a:avLst/>
          </a:prstGeom>
        </p:spPr>
        <p:txBody>
          <a:bodyPr lIns="243797" tIns="121899" rIns="243797" bIns="121899"/>
          <a:lstStyle/>
          <a:p>
            <a:r>
              <a:rPr lang="en-US" dirty="0"/>
              <a:t>www.bestppt.com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24414224" cy="13716000"/>
          </a:xfrm>
          <a:solidFill>
            <a:schemeClr val="tx1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800">
                <a:latin typeface="Lato Light"/>
                <a:cs typeface="Lato Light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663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MacBook 20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7479105" y="3499556"/>
            <a:ext cx="9285380" cy="585304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800">
                <a:latin typeface="Lato Light"/>
                <a:cs typeface="Lato Light"/>
              </a:defRPr>
            </a:lvl1pPr>
          </a:lstStyle>
          <a:p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15706660" y="6286877"/>
            <a:ext cx="4331698" cy="2730486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800">
                <a:latin typeface="Lato Light"/>
                <a:cs typeface="Lato Light"/>
              </a:defRPr>
            </a:lvl1pPr>
          </a:lstStyle>
          <a:p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3910895" y="6258655"/>
            <a:ext cx="4331698" cy="2730486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800">
                <a:latin typeface="Lato Light"/>
                <a:cs typeface="Lato Light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055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at our Clients are Say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icture Placeholder 2"/>
          <p:cNvSpPr>
            <a:spLocks noGrp="1"/>
          </p:cNvSpPr>
          <p:nvPr>
            <p:ph type="pic" sz="quarter" idx="30"/>
          </p:nvPr>
        </p:nvSpPr>
        <p:spPr>
          <a:xfrm>
            <a:off x="2693787" y="3633056"/>
            <a:ext cx="2221725" cy="222172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800">
                <a:latin typeface="Lato Light"/>
                <a:cs typeface="Lato Light"/>
              </a:defRPr>
            </a:lvl1pPr>
          </a:lstStyle>
          <a:p>
            <a:endParaRPr lang="en-US" dirty="0"/>
          </a:p>
        </p:txBody>
      </p:sp>
      <p:sp>
        <p:nvSpPr>
          <p:cNvPr id="29" name="Picture Placeholder 2"/>
          <p:cNvSpPr>
            <a:spLocks noGrp="1"/>
          </p:cNvSpPr>
          <p:nvPr>
            <p:ph type="pic" sz="quarter" idx="31"/>
          </p:nvPr>
        </p:nvSpPr>
        <p:spPr>
          <a:xfrm>
            <a:off x="13020151" y="3633056"/>
            <a:ext cx="2221725" cy="222172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800">
                <a:latin typeface="Lato Light"/>
                <a:cs typeface="Lato Light"/>
              </a:defRPr>
            </a:lvl1pPr>
          </a:lstStyle>
          <a:p>
            <a:endParaRPr lang="en-US" dirty="0"/>
          </a:p>
        </p:txBody>
      </p:sp>
      <p:sp>
        <p:nvSpPr>
          <p:cNvPr id="30" name="Picture Placeholder 2"/>
          <p:cNvSpPr>
            <a:spLocks noGrp="1"/>
          </p:cNvSpPr>
          <p:nvPr>
            <p:ph type="pic" sz="quarter" idx="32"/>
          </p:nvPr>
        </p:nvSpPr>
        <p:spPr>
          <a:xfrm>
            <a:off x="2693787" y="7516765"/>
            <a:ext cx="2221725" cy="222172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800">
                <a:latin typeface="Lato Light"/>
                <a:cs typeface="Lato Light"/>
              </a:defRPr>
            </a:lvl1pPr>
          </a:lstStyle>
          <a:p>
            <a:endParaRPr lang="en-US" dirty="0"/>
          </a:p>
        </p:txBody>
      </p:sp>
      <p:sp>
        <p:nvSpPr>
          <p:cNvPr id="31" name="Picture Placeholder 2"/>
          <p:cNvSpPr>
            <a:spLocks noGrp="1"/>
          </p:cNvSpPr>
          <p:nvPr>
            <p:ph type="pic" sz="quarter" idx="33"/>
          </p:nvPr>
        </p:nvSpPr>
        <p:spPr>
          <a:xfrm>
            <a:off x="13020151" y="7516765"/>
            <a:ext cx="2221725" cy="222172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800">
                <a:latin typeface="Lato Light"/>
                <a:cs typeface="Lato Ligh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439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9"/>
            <a:ext cx="21025723" cy="2651126"/>
          </a:xfrm>
          <a:prstGeom prst="rect">
            <a:avLst/>
          </a:prstGeom>
        </p:spPr>
        <p:txBody>
          <a:bodyPr vert="horz" lIns="182843" tIns="91422" rIns="182843" bIns="91422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182843" tIns="91422" rIns="182843" bIns="91422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1625380" y="12478821"/>
            <a:ext cx="3655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 smtClean="0">
                <a:solidFill>
                  <a:schemeClr val="tx1"/>
                </a:solidFill>
                <a:latin typeface="Lato Black"/>
                <a:cs typeface="Lato Black"/>
              </a:rPr>
              <a:t>TMA SOLUTIONS</a:t>
            </a:r>
            <a:endParaRPr lang="id-ID" sz="2400" b="0" dirty="0">
              <a:solidFill>
                <a:schemeClr val="tx1"/>
              </a:solidFill>
              <a:latin typeface="Lato Light"/>
              <a:cs typeface="Lato Light"/>
            </a:endParaRP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5280478" y="12724518"/>
            <a:ext cx="1752911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22679234" y="818652"/>
            <a:ext cx="738273" cy="553961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lstStyle/>
          <a:p>
            <a:pPr algn="ctr"/>
            <a:fld id="{260E2A6B-A809-4840-BF14-8648BC0BDF87}" type="slidenum">
              <a:rPr lang="id-ID" sz="2400" b="1" smtClean="0">
                <a:solidFill>
                  <a:schemeClr val="tx1"/>
                </a:solidFill>
                <a:latin typeface="Lato Light"/>
                <a:cs typeface="Lato Light"/>
              </a:rPr>
              <a:pPr algn="ctr"/>
              <a:t>‹#›</a:t>
            </a:fld>
            <a:endParaRPr lang="id-ID" sz="2400" dirty="0">
              <a:solidFill>
                <a:schemeClr val="tx1"/>
              </a:solidFill>
              <a:latin typeface="Lato Light"/>
              <a:cs typeface="Lato Light"/>
            </a:endParaRPr>
          </a:p>
        </p:txBody>
      </p:sp>
      <p:sp>
        <p:nvSpPr>
          <p:cNvPr id="14" name="Oval 13"/>
          <p:cNvSpPr/>
          <p:nvPr userDrawn="1"/>
        </p:nvSpPr>
        <p:spPr>
          <a:xfrm>
            <a:off x="22708637" y="751014"/>
            <a:ext cx="687533" cy="687533"/>
          </a:xfrm>
          <a:prstGeom prst="ellipse">
            <a:avLst/>
          </a:prstGeom>
          <a:noFill/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dirty="0">
              <a:solidFill>
                <a:schemeClr val="tx1"/>
              </a:solidFill>
              <a:latin typeface="Lato Light"/>
              <a:cs typeface="Lato Light"/>
            </a:endParaRPr>
          </a:p>
        </p:txBody>
      </p:sp>
    </p:spTree>
    <p:extLst>
      <p:ext uri="{BB962C8B-B14F-4D97-AF65-F5344CB8AC3E}">
        <p14:creationId xmlns:p14="http://schemas.microsoft.com/office/powerpoint/2010/main" val="1422848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2" r:id="rId2"/>
    <p:sldLayoutId id="2147483818" r:id="rId3"/>
    <p:sldLayoutId id="2147483753" r:id="rId4"/>
    <p:sldLayoutId id="2147483755" r:id="rId5"/>
    <p:sldLayoutId id="2147483756" r:id="rId6"/>
    <p:sldLayoutId id="2147483766" r:id="rId7"/>
    <p:sldLayoutId id="2147483775" r:id="rId8"/>
    <p:sldLayoutId id="2147483785" r:id="rId9"/>
    <p:sldLayoutId id="2147483845" r:id="rId10"/>
    <p:sldLayoutId id="2147483849" r:id="rId11"/>
    <p:sldLayoutId id="2147483850" r:id="rId12"/>
    <p:sldLayoutId id="2147483851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1828434" rtl="0" eaLnBrk="1" latinLnBrk="0" hangingPunct="1">
        <a:lnSpc>
          <a:spcPct val="90000"/>
        </a:lnSpc>
        <a:spcBef>
          <a:spcPct val="0"/>
        </a:spcBef>
        <a:buNone/>
        <a:defRPr lang="en-US" sz="6000" kern="1200">
          <a:solidFill>
            <a:schemeClr val="tx1"/>
          </a:solidFill>
          <a:latin typeface="Lato Light"/>
          <a:ea typeface="+mj-ea"/>
          <a:cs typeface="Lato Light"/>
        </a:defRPr>
      </a:lvl1pPr>
    </p:titleStyle>
    <p:bodyStyle>
      <a:lvl1pPr marL="0" indent="0" algn="l" defTabSz="1828434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lang="en-US" sz="4800" kern="1200" dirty="0" smtClean="0">
          <a:solidFill>
            <a:schemeClr val="tx1"/>
          </a:solidFill>
          <a:effectLst/>
          <a:latin typeface="Lato Light"/>
          <a:ea typeface="+mn-ea"/>
          <a:cs typeface="Lato Light"/>
        </a:defRPr>
      </a:lvl1pPr>
      <a:lvl2pPr marL="914217" indent="0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lang="en-US" sz="4000" kern="1200" dirty="0" smtClean="0">
          <a:solidFill>
            <a:schemeClr val="tx1"/>
          </a:solidFill>
          <a:effectLst/>
          <a:latin typeface="Lato Light"/>
          <a:ea typeface="+mn-ea"/>
          <a:cs typeface="Lato Light"/>
        </a:defRPr>
      </a:lvl2pPr>
      <a:lvl3pPr marL="1828434" indent="0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lang="en-US" sz="3600" kern="1200" dirty="0" smtClean="0">
          <a:solidFill>
            <a:schemeClr val="tx1"/>
          </a:solidFill>
          <a:effectLst/>
          <a:latin typeface="Lato Light"/>
          <a:ea typeface="+mn-ea"/>
          <a:cs typeface="Lato Light"/>
        </a:defRPr>
      </a:lvl3pPr>
      <a:lvl4pPr marL="2742651" indent="0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lang="en-US" sz="3200" kern="1200" dirty="0" smtClean="0">
          <a:solidFill>
            <a:schemeClr val="tx1"/>
          </a:solidFill>
          <a:effectLst/>
          <a:latin typeface="Lato Light"/>
          <a:ea typeface="+mn-ea"/>
          <a:cs typeface="Lato Light"/>
        </a:defRPr>
      </a:lvl4pPr>
      <a:lvl5pPr marL="3656868" indent="0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lang="en-US" sz="3200" kern="1200" dirty="0">
          <a:solidFill>
            <a:schemeClr val="tx1"/>
          </a:solidFill>
          <a:effectLst/>
          <a:latin typeface="Lato Light"/>
          <a:ea typeface="+mn-ea"/>
          <a:cs typeface="Lato Light"/>
        </a:defRPr>
      </a:lvl5pPr>
      <a:lvl6pPr marL="5028194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2411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6628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084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21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434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2651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6868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086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5303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39952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373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jpe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hmchung@tma.com.vn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hmchung92@gmail.com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24380826" cy="13716000"/>
          </a:xfrm>
          <a:prstGeom prst="rect">
            <a:avLst/>
          </a:prstGeom>
          <a:solidFill>
            <a:srgbClr val="192129">
              <a:alpha val="8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5086350" y="4489293"/>
            <a:ext cx="0" cy="4534215"/>
          </a:xfrm>
          <a:prstGeom prst="line">
            <a:avLst/>
          </a:prstGeom>
          <a:ln w="57150" cmpd="sng">
            <a:solidFill>
              <a:srgbClr val="35D3AE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365750" y="4521200"/>
            <a:ext cx="12518170" cy="39580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1500" dirty="0" smtClean="0">
                <a:solidFill>
                  <a:srgbClr val="35D3AE"/>
                </a:solidFill>
                <a:latin typeface="Lato Light"/>
                <a:cs typeface="Lato Light"/>
              </a:rPr>
              <a:t>An</a:t>
            </a:r>
          </a:p>
          <a:p>
            <a:pPr>
              <a:lnSpc>
                <a:spcPct val="80000"/>
              </a:lnSpc>
            </a:pPr>
            <a:r>
              <a:rPr lang="en-US" sz="19900" dirty="0" smtClean="0">
                <a:solidFill>
                  <a:schemeClr val="bg1"/>
                </a:solidFill>
                <a:latin typeface="Lato Black"/>
                <a:cs typeface="Lato Black"/>
              </a:rPr>
              <a:t>API-FIRST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65750" y="8329935"/>
            <a:ext cx="10136301" cy="634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4400" dirty="0" smtClean="0">
                <a:solidFill>
                  <a:schemeClr val="bg1"/>
                </a:solidFill>
                <a:cs typeface="Lato Light"/>
              </a:rPr>
              <a:t>The </a:t>
            </a:r>
            <a:r>
              <a:rPr lang="en-US" sz="4400" dirty="0">
                <a:solidFill>
                  <a:schemeClr val="bg1"/>
                </a:solidFill>
                <a:cs typeface="Lato Light"/>
              </a:rPr>
              <a:t>Best Approach to API Development</a:t>
            </a:r>
            <a:endParaRPr lang="en-US" sz="6000" dirty="0">
              <a:solidFill>
                <a:schemeClr val="bg1"/>
              </a:solidFill>
              <a:latin typeface="Lato Light"/>
              <a:cs typeface="Lato Ligh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697086" y="7153281"/>
            <a:ext cx="402385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7000" dirty="0" smtClean="0">
                <a:solidFill>
                  <a:schemeClr val="bg1"/>
                </a:solidFill>
                <a:cs typeface="Lato Light"/>
              </a:rPr>
              <a:t>Approach</a:t>
            </a:r>
            <a:endParaRPr lang="en-US" sz="7000" dirty="0">
              <a:solidFill>
                <a:schemeClr val="bg1"/>
              </a:solidFill>
              <a:latin typeface="Lato Light"/>
              <a:cs typeface="Lato Light"/>
            </a:endParaRPr>
          </a:p>
        </p:txBody>
      </p:sp>
    </p:spTree>
    <p:extLst>
      <p:ext uri="{BB962C8B-B14F-4D97-AF65-F5344CB8AC3E}">
        <p14:creationId xmlns:p14="http://schemas.microsoft.com/office/powerpoint/2010/main" val="298320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2069183" y="147397"/>
            <a:ext cx="20562723" cy="1132818"/>
            <a:chOff x="-116540" y="4468112"/>
            <a:chExt cx="12812244" cy="697119"/>
          </a:xfrm>
          <a:solidFill>
            <a:schemeClr val="bg1">
              <a:lumMod val="95000"/>
              <a:alpha val="85000"/>
            </a:schemeClr>
          </a:solidFill>
        </p:grpSpPr>
        <p:grpSp>
          <p:nvGrpSpPr>
            <p:cNvPr id="11" name="Group 10"/>
            <p:cNvGrpSpPr/>
            <p:nvPr/>
          </p:nvGrpSpPr>
          <p:grpSpPr>
            <a:xfrm>
              <a:off x="4112933" y="4472081"/>
              <a:ext cx="4198938" cy="682626"/>
              <a:chOff x="1066800" y="2130425"/>
              <a:chExt cx="4198938" cy="682626"/>
            </a:xfrm>
            <a:grpFill/>
          </p:grpSpPr>
          <p:sp>
            <p:nvSpPr>
              <p:cNvPr id="219" name="Rectangle 5"/>
              <p:cNvSpPr>
                <a:spLocks noChangeArrowheads="1"/>
              </p:cNvSpPr>
              <p:nvPr/>
            </p:nvSpPr>
            <p:spPr bwMode="auto">
              <a:xfrm>
                <a:off x="518318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20" name="Rectangle 6"/>
              <p:cNvSpPr>
                <a:spLocks noChangeArrowheads="1"/>
              </p:cNvSpPr>
              <p:nvPr/>
            </p:nvSpPr>
            <p:spPr bwMode="auto">
              <a:xfrm>
                <a:off x="518795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21" name="Rectangle 7"/>
              <p:cNvSpPr>
                <a:spLocks noChangeArrowheads="1"/>
              </p:cNvSpPr>
              <p:nvPr/>
            </p:nvSpPr>
            <p:spPr bwMode="auto">
              <a:xfrm>
                <a:off x="518795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22" name="Rectangle 10"/>
              <p:cNvSpPr>
                <a:spLocks noChangeArrowheads="1"/>
              </p:cNvSpPr>
              <p:nvPr/>
            </p:nvSpPr>
            <p:spPr bwMode="auto">
              <a:xfrm>
                <a:off x="5033963" y="2725738"/>
                <a:ext cx="90488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23" name="Rectangle 11"/>
              <p:cNvSpPr>
                <a:spLocks noChangeArrowheads="1"/>
              </p:cNvSpPr>
              <p:nvPr/>
            </p:nvSpPr>
            <p:spPr bwMode="auto">
              <a:xfrm>
                <a:off x="50371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24" name="Rectangle 12"/>
              <p:cNvSpPr>
                <a:spLocks noChangeArrowheads="1"/>
              </p:cNvSpPr>
              <p:nvPr/>
            </p:nvSpPr>
            <p:spPr bwMode="auto">
              <a:xfrm>
                <a:off x="5040313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25" name="Rectangle 13"/>
              <p:cNvSpPr>
                <a:spLocks noChangeArrowheads="1"/>
              </p:cNvSpPr>
              <p:nvPr/>
            </p:nvSpPr>
            <p:spPr bwMode="auto">
              <a:xfrm>
                <a:off x="5040313" y="2278063"/>
                <a:ext cx="76200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26" name="Rectangle 14"/>
              <p:cNvSpPr>
                <a:spLocks noChangeArrowheads="1"/>
              </p:cNvSpPr>
              <p:nvPr/>
            </p:nvSpPr>
            <p:spPr bwMode="auto">
              <a:xfrm>
                <a:off x="50450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27" name="Rectangle 16"/>
              <p:cNvSpPr>
                <a:spLocks noChangeArrowheads="1"/>
              </p:cNvSpPr>
              <p:nvPr/>
            </p:nvSpPr>
            <p:spPr bwMode="auto">
              <a:xfrm>
                <a:off x="4886325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28" name="Rectangle 17"/>
              <p:cNvSpPr>
                <a:spLocks noChangeArrowheads="1"/>
              </p:cNvSpPr>
              <p:nvPr/>
            </p:nvSpPr>
            <p:spPr bwMode="auto">
              <a:xfrm>
                <a:off x="489108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29" name="Rectangle 18"/>
              <p:cNvSpPr>
                <a:spLocks noChangeArrowheads="1"/>
              </p:cNvSpPr>
              <p:nvPr/>
            </p:nvSpPr>
            <p:spPr bwMode="auto">
              <a:xfrm>
                <a:off x="4894263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30" name="Rectangle 19"/>
              <p:cNvSpPr>
                <a:spLocks noChangeArrowheads="1"/>
              </p:cNvSpPr>
              <p:nvPr/>
            </p:nvSpPr>
            <p:spPr bwMode="auto">
              <a:xfrm>
                <a:off x="489426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31" name="Rectangle 20"/>
              <p:cNvSpPr>
                <a:spLocks noChangeArrowheads="1"/>
              </p:cNvSpPr>
              <p:nvPr/>
            </p:nvSpPr>
            <p:spPr bwMode="auto">
              <a:xfrm>
                <a:off x="48974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32" name="Rectangle 22"/>
              <p:cNvSpPr>
                <a:spLocks noChangeArrowheads="1"/>
              </p:cNvSpPr>
              <p:nvPr/>
            </p:nvSpPr>
            <p:spPr bwMode="auto">
              <a:xfrm>
                <a:off x="474345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33" name="Rectangle 23"/>
              <p:cNvSpPr>
                <a:spLocks noChangeArrowheads="1"/>
              </p:cNvSpPr>
              <p:nvPr/>
            </p:nvSpPr>
            <p:spPr bwMode="auto">
              <a:xfrm>
                <a:off x="47482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34" name="Rectangle 26"/>
              <p:cNvSpPr>
                <a:spLocks noChangeArrowheads="1"/>
              </p:cNvSpPr>
              <p:nvPr/>
            </p:nvSpPr>
            <p:spPr bwMode="auto">
              <a:xfrm>
                <a:off x="4594225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35" name="Rectangle 27"/>
              <p:cNvSpPr>
                <a:spLocks noChangeArrowheads="1"/>
              </p:cNvSpPr>
              <p:nvPr/>
            </p:nvSpPr>
            <p:spPr bwMode="auto">
              <a:xfrm>
                <a:off x="45974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36" name="Rectangle 28"/>
              <p:cNvSpPr>
                <a:spLocks noChangeArrowheads="1"/>
              </p:cNvSpPr>
              <p:nvPr/>
            </p:nvSpPr>
            <p:spPr bwMode="auto">
              <a:xfrm>
                <a:off x="459740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37" name="Rectangle 29"/>
              <p:cNvSpPr>
                <a:spLocks noChangeArrowheads="1"/>
              </p:cNvSpPr>
              <p:nvPr/>
            </p:nvSpPr>
            <p:spPr bwMode="auto">
              <a:xfrm>
                <a:off x="46005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38" name="Rectangle 30"/>
              <p:cNvSpPr>
                <a:spLocks noChangeArrowheads="1"/>
              </p:cNvSpPr>
              <p:nvPr/>
            </p:nvSpPr>
            <p:spPr bwMode="auto">
              <a:xfrm>
                <a:off x="46053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39" name="Rectangle 32"/>
              <p:cNvSpPr>
                <a:spLocks noChangeArrowheads="1"/>
              </p:cNvSpPr>
              <p:nvPr/>
            </p:nvSpPr>
            <p:spPr bwMode="auto">
              <a:xfrm>
                <a:off x="4451350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40" name="Rectangle 33"/>
              <p:cNvSpPr>
                <a:spLocks noChangeArrowheads="1"/>
              </p:cNvSpPr>
              <p:nvPr/>
            </p:nvSpPr>
            <p:spPr bwMode="auto">
              <a:xfrm>
                <a:off x="445452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41" name="Rectangle 34"/>
              <p:cNvSpPr>
                <a:spLocks noChangeArrowheads="1"/>
              </p:cNvSpPr>
              <p:nvPr/>
            </p:nvSpPr>
            <p:spPr bwMode="auto">
              <a:xfrm>
                <a:off x="4457700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42" name="Rectangle 36"/>
              <p:cNvSpPr>
                <a:spLocks noChangeArrowheads="1"/>
              </p:cNvSpPr>
              <p:nvPr/>
            </p:nvSpPr>
            <p:spPr bwMode="auto">
              <a:xfrm>
                <a:off x="4300538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43" name="Rectangle 37"/>
              <p:cNvSpPr>
                <a:spLocks noChangeArrowheads="1"/>
              </p:cNvSpPr>
              <p:nvPr/>
            </p:nvSpPr>
            <p:spPr bwMode="auto">
              <a:xfrm>
                <a:off x="430371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44" name="Rectangle 38"/>
              <p:cNvSpPr>
                <a:spLocks noChangeArrowheads="1"/>
              </p:cNvSpPr>
              <p:nvPr/>
            </p:nvSpPr>
            <p:spPr bwMode="auto">
              <a:xfrm>
                <a:off x="43084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45" name="Rectangle 39"/>
              <p:cNvSpPr>
                <a:spLocks noChangeArrowheads="1"/>
              </p:cNvSpPr>
              <p:nvPr/>
            </p:nvSpPr>
            <p:spPr bwMode="auto">
              <a:xfrm>
                <a:off x="43084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46" name="Rectangle 41"/>
              <p:cNvSpPr>
                <a:spLocks noChangeArrowheads="1"/>
              </p:cNvSpPr>
              <p:nvPr/>
            </p:nvSpPr>
            <p:spPr bwMode="auto">
              <a:xfrm>
                <a:off x="415766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47" name="Rectangle 43"/>
              <p:cNvSpPr>
                <a:spLocks noChangeArrowheads="1"/>
              </p:cNvSpPr>
              <p:nvPr/>
            </p:nvSpPr>
            <p:spPr bwMode="auto">
              <a:xfrm>
                <a:off x="41608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48" name="Rectangle 45"/>
              <p:cNvSpPr>
                <a:spLocks noChangeArrowheads="1"/>
              </p:cNvSpPr>
              <p:nvPr/>
            </p:nvSpPr>
            <p:spPr bwMode="auto">
              <a:xfrm>
                <a:off x="400685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49" name="Rectangle 46"/>
              <p:cNvSpPr>
                <a:spLocks noChangeArrowheads="1"/>
              </p:cNvSpPr>
              <p:nvPr/>
            </p:nvSpPr>
            <p:spPr bwMode="auto">
              <a:xfrm>
                <a:off x="400685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50" name="Rectangle 47"/>
              <p:cNvSpPr>
                <a:spLocks noChangeArrowheads="1"/>
              </p:cNvSpPr>
              <p:nvPr/>
            </p:nvSpPr>
            <p:spPr bwMode="auto">
              <a:xfrm>
                <a:off x="4011613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51" name="Rectangle 48"/>
              <p:cNvSpPr>
                <a:spLocks noChangeArrowheads="1"/>
              </p:cNvSpPr>
              <p:nvPr/>
            </p:nvSpPr>
            <p:spPr bwMode="auto">
              <a:xfrm>
                <a:off x="40147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52" name="Rectangle 49"/>
              <p:cNvSpPr>
                <a:spLocks noChangeArrowheads="1"/>
              </p:cNvSpPr>
              <p:nvPr/>
            </p:nvSpPr>
            <p:spPr bwMode="auto">
              <a:xfrm>
                <a:off x="401478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53" name="Rectangle 51"/>
              <p:cNvSpPr>
                <a:spLocks noChangeArrowheads="1"/>
              </p:cNvSpPr>
              <p:nvPr/>
            </p:nvSpPr>
            <p:spPr bwMode="auto">
              <a:xfrm>
                <a:off x="3863975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54" name="Rectangle 53"/>
              <p:cNvSpPr>
                <a:spLocks noChangeArrowheads="1"/>
              </p:cNvSpPr>
              <p:nvPr/>
            </p:nvSpPr>
            <p:spPr bwMode="auto">
              <a:xfrm>
                <a:off x="38687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55" name="Rectangle 55"/>
              <p:cNvSpPr>
                <a:spLocks noChangeArrowheads="1"/>
              </p:cNvSpPr>
              <p:nvPr/>
            </p:nvSpPr>
            <p:spPr bwMode="auto">
              <a:xfrm>
                <a:off x="3713163" y="2578100"/>
                <a:ext cx="84138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56" name="Rectangle 56"/>
              <p:cNvSpPr>
                <a:spLocks noChangeArrowheads="1"/>
              </p:cNvSpPr>
              <p:nvPr/>
            </p:nvSpPr>
            <p:spPr bwMode="auto">
              <a:xfrm>
                <a:off x="3717925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57" name="Rectangle 57"/>
              <p:cNvSpPr>
                <a:spLocks noChangeArrowheads="1"/>
              </p:cNvSpPr>
              <p:nvPr/>
            </p:nvSpPr>
            <p:spPr bwMode="auto">
              <a:xfrm>
                <a:off x="3717925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58" name="Rectangle 60"/>
              <p:cNvSpPr>
                <a:spLocks noChangeArrowheads="1"/>
              </p:cNvSpPr>
              <p:nvPr/>
            </p:nvSpPr>
            <p:spPr bwMode="auto">
              <a:xfrm>
                <a:off x="3563938" y="2725738"/>
                <a:ext cx="90488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59" name="Rectangle 62"/>
              <p:cNvSpPr>
                <a:spLocks noChangeArrowheads="1"/>
              </p:cNvSpPr>
              <p:nvPr/>
            </p:nvSpPr>
            <p:spPr bwMode="auto">
              <a:xfrm>
                <a:off x="3571875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60" name="Rectangle 63"/>
              <p:cNvSpPr>
                <a:spLocks noChangeArrowheads="1"/>
              </p:cNvSpPr>
              <p:nvPr/>
            </p:nvSpPr>
            <p:spPr bwMode="auto">
              <a:xfrm>
                <a:off x="3575050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61" name="Rectangle 65"/>
              <p:cNvSpPr>
                <a:spLocks noChangeArrowheads="1"/>
              </p:cNvSpPr>
              <p:nvPr/>
            </p:nvSpPr>
            <p:spPr bwMode="auto">
              <a:xfrm>
                <a:off x="3421063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62" name="Rectangle 66"/>
              <p:cNvSpPr>
                <a:spLocks noChangeArrowheads="1"/>
              </p:cNvSpPr>
              <p:nvPr/>
            </p:nvSpPr>
            <p:spPr bwMode="auto">
              <a:xfrm>
                <a:off x="3424238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63" name="Rectangle 67"/>
              <p:cNvSpPr>
                <a:spLocks noChangeArrowheads="1"/>
              </p:cNvSpPr>
              <p:nvPr/>
            </p:nvSpPr>
            <p:spPr bwMode="auto">
              <a:xfrm>
                <a:off x="34242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64" name="Rectangle 68"/>
              <p:cNvSpPr>
                <a:spLocks noChangeArrowheads="1"/>
              </p:cNvSpPr>
              <p:nvPr/>
            </p:nvSpPr>
            <p:spPr bwMode="auto">
              <a:xfrm>
                <a:off x="3429000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65" name="Rectangle 70"/>
              <p:cNvSpPr>
                <a:spLocks noChangeArrowheads="1"/>
              </p:cNvSpPr>
              <p:nvPr/>
            </p:nvSpPr>
            <p:spPr bwMode="auto">
              <a:xfrm>
                <a:off x="327025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66" name="Rectangle 71"/>
              <p:cNvSpPr>
                <a:spLocks noChangeArrowheads="1"/>
              </p:cNvSpPr>
              <p:nvPr/>
            </p:nvSpPr>
            <p:spPr bwMode="auto">
              <a:xfrm>
                <a:off x="3273425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67" name="Rectangle 72"/>
              <p:cNvSpPr>
                <a:spLocks noChangeArrowheads="1"/>
              </p:cNvSpPr>
              <p:nvPr/>
            </p:nvSpPr>
            <p:spPr bwMode="auto">
              <a:xfrm>
                <a:off x="32781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68" name="Rectangle 75"/>
              <p:cNvSpPr>
                <a:spLocks noChangeArrowheads="1"/>
              </p:cNvSpPr>
              <p:nvPr/>
            </p:nvSpPr>
            <p:spPr bwMode="auto">
              <a:xfrm>
                <a:off x="3127375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69" name="Rectangle 76"/>
              <p:cNvSpPr>
                <a:spLocks noChangeArrowheads="1"/>
              </p:cNvSpPr>
              <p:nvPr/>
            </p:nvSpPr>
            <p:spPr bwMode="auto">
              <a:xfrm>
                <a:off x="313055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70" name="Rectangle 77"/>
              <p:cNvSpPr>
                <a:spLocks noChangeArrowheads="1"/>
              </p:cNvSpPr>
              <p:nvPr/>
            </p:nvSpPr>
            <p:spPr bwMode="auto">
              <a:xfrm>
                <a:off x="3135313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71" name="Rectangle 79"/>
              <p:cNvSpPr>
                <a:spLocks noChangeArrowheads="1"/>
              </p:cNvSpPr>
              <p:nvPr/>
            </p:nvSpPr>
            <p:spPr bwMode="auto">
              <a:xfrm>
                <a:off x="2976563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72" name="Rectangle 80"/>
              <p:cNvSpPr>
                <a:spLocks noChangeArrowheads="1"/>
              </p:cNvSpPr>
              <p:nvPr/>
            </p:nvSpPr>
            <p:spPr bwMode="auto">
              <a:xfrm>
                <a:off x="298132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73" name="Rectangle 81"/>
              <p:cNvSpPr>
                <a:spLocks noChangeArrowheads="1"/>
              </p:cNvSpPr>
              <p:nvPr/>
            </p:nvSpPr>
            <p:spPr bwMode="auto">
              <a:xfrm>
                <a:off x="2981325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74" name="Rectangle 82"/>
              <p:cNvSpPr>
                <a:spLocks noChangeArrowheads="1"/>
              </p:cNvSpPr>
              <p:nvPr/>
            </p:nvSpPr>
            <p:spPr bwMode="auto">
              <a:xfrm>
                <a:off x="298450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75" name="Rectangle 83"/>
              <p:cNvSpPr>
                <a:spLocks noChangeArrowheads="1"/>
              </p:cNvSpPr>
              <p:nvPr/>
            </p:nvSpPr>
            <p:spPr bwMode="auto">
              <a:xfrm>
                <a:off x="2987675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76" name="Rectangle 85"/>
              <p:cNvSpPr>
                <a:spLocks noChangeArrowheads="1"/>
              </p:cNvSpPr>
              <p:nvPr/>
            </p:nvSpPr>
            <p:spPr bwMode="auto">
              <a:xfrm>
                <a:off x="283051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77" name="Rectangle 86"/>
              <p:cNvSpPr>
                <a:spLocks noChangeArrowheads="1"/>
              </p:cNvSpPr>
              <p:nvPr/>
            </p:nvSpPr>
            <p:spPr bwMode="auto">
              <a:xfrm>
                <a:off x="2833688" y="2578100"/>
                <a:ext cx="79375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78" name="Rectangle 87"/>
              <p:cNvSpPr>
                <a:spLocks noChangeArrowheads="1"/>
              </p:cNvSpPr>
              <p:nvPr/>
            </p:nvSpPr>
            <p:spPr bwMode="auto">
              <a:xfrm>
                <a:off x="2833688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79" name="Rectangle 88"/>
              <p:cNvSpPr>
                <a:spLocks noChangeArrowheads="1"/>
              </p:cNvSpPr>
              <p:nvPr/>
            </p:nvSpPr>
            <p:spPr bwMode="auto">
              <a:xfrm>
                <a:off x="283845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80" name="Rectangle 89"/>
              <p:cNvSpPr>
                <a:spLocks noChangeArrowheads="1"/>
              </p:cNvSpPr>
              <p:nvPr/>
            </p:nvSpPr>
            <p:spPr bwMode="auto">
              <a:xfrm>
                <a:off x="2841625" y="2130425"/>
                <a:ext cx="63500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81" name="Rectangle 91"/>
              <p:cNvSpPr>
                <a:spLocks noChangeArrowheads="1"/>
              </p:cNvSpPr>
              <p:nvPr/>
            </p:nvSpPr>
            <p:spPr bwMode="auto">
              <a:xfrm>
                <a:off x="268446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82" name="Rectangle 92"/>
              <p:cNvSpPr>
                <a:spLocks noChangeArrowheads="1"/>
              </p:cNvSpPr>
              <p:nvPr/>
            </p:nvSpPr>
            <p:spPr bwMode="auto">
              <a:xfrm>
                <a:off x="2684463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83" name="Rectangle 93"/>
              <p:cNvSpPr>
                <a:spLocks noChangeArrowheads="1"/>
              </p:cNvSpPr>
              <p:nvPr/>
            </p:nvSpPr>
            <p:spPr bwMode="auto">
              <a:xfrm>
                <a:off x="2687638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84" name="Rectangle 94"/>
              <p:cNvSpPr>
                <a:spLocks noChangeArrowheads="1"/>
              </p:cNvSpPr>
              <p:nvPr/>
            </p:nvSpPr>
            <p:spPr bwMode="auto">
              <a:xfrm>
                <a:off x="26908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85" name="Rectangle 99"/>
              <p:cNvSpPr>
                <a:spLocks noChangeArrowheads="1"/>
              </p:cNvSpPr>
              <p:nvPr/>
            </p:nvSpPr>
            <p:spPr bwMode="auto">
              <a:xfrm>
                <a:off x="2544763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86" name="Rectangle 101"/>
              <p:cNvSpPr>
                <a:spLocks noChangeArrowheads="1"/>
              </p:cNvSpPr>
              <p:nvPr/>
            </p:nvSpPr>
            <p:spPr bwMode="auto">
              <a:xfrm>
                <a:off x="239077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87" name="Rectangle 102"/>
              <p:cNvSpPr>
                <a:spLocks noChangeArrowheads="1"/>
              </p:cNvSpPr>
              <p:nvPr/>
            </p:nvSpPr>
            <p:spPr bwMode="auto">
              <a:xfrm>
                <a:off x="2393950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88" name="Rectangle 103"/>
              <p:cNvSpPr>
                <a:spLocks noChangeArrowheads="1"/>
              </p:cNvSpPr>
              <p:nvPr/>
            </p:nvSpPr>
            <p:spPr bwMode="auto">
              <a:xfrm>
                <a:off x="23987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89" name="Rectangle 104"/>
              <p:cNvSpPr>
                <a:spLocks noChangeArrowheads="1"/>
              </p:cNvSpPr>
              <p:nvPr/>
            </p:nvSpPr>
            <p:spPr bwMode="auto">
              <a:xfrm>
                <a:off x="2398713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90" name="Rectangle 106"/>
              <p:cNvSpPr>
                <a:spLocks noChangeArrowheads="1"/>
              </p:cNvSpPr>
              <p:nvPr/>
            </p:nvSpPr>
            <p:spPr bwMode="auto">
              <a:xfrm>
                <a:off x="224472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91" name="Rectangle 107"/>
              <p:cNvSpPr>
                <a:spLocks noChangeArrowheads="1"/>
              </p:cNvSpPr>
              <p:nvPr/>
            </p:nvSpPr>
            <p:spPr bwMode="auto">
              <a:xfrm>
                <a:off x="224790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92" name="Rectangle 108"/>
              <p:cNvSpPr>
                <a:spLocks noChangeArrowheads="1"/>
              </p:cNvSpPr>
              <p:nvPr/>
            </p:nvSpPr>
            <p:spPr bwMode="auto">
              <a:xfrm>
                <a:off x="224790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93" name="Rectangle 111"/>
              <p:cNvSpPr>
                <a:spLocks noChangeArrowheads="1"/>
              </p:cNvSpPr>
              <p:nvPr/>
            </p:nvSpPr>
            <p:spPr bwMode="auto">
              <a:xfrm>
                <a:off x="210185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94" name="Rectangle 112"/>
              <p:cNvSpPr>
                <a:spLocks noChangeArrowheads="1"/>
              </p:cNvSpPr>
              <p:nvPr/>
            </p:nvSpPr>
            <p:spPr bwMode="auto">
              <a:xfrm>
                <a:off x="210185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95" name="Rectangle 115"/>
              <p:cNvSpPr>
                <a:spLocks noChangeArrowheads="1"/>
              </p:cNvSpPr>
              <p:nvPr/>
            </p:nvSpPr>
            <p:spPr bwMode="auto">
              <a:xfrm>
                <a:off x="194786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96" name="Rectangle 116"/>
              <p:cNvSpPr>
                <a:spLocks noChangeArrowheads="1"/>
              </p:cNvSpPr>
              <p:nvPr/>
            </p:nvSpPr>
            <p:spPr bwMode="auto">
              <a:xfrm>
                <a:off x="19510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97" name="Rectangle 117"/>
              <p:cNvSpPr>
                <a:spLocks noChangeArrowheads="1"/>
              </p:cNvSpPr>
              <p:nvPr/>
            </p:nvSpPr>
            <p:spPr bwMode="auto">
              <a:xfrm>
                <a:off x="1954213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98" name="Rectangle 118"/>
              <p:cNvSpPr>
                <a:spLocks noChangeArrowheads="1"/>
              </p:cNvSpPr>
              <p:nvPr/>
            </p:nvSpPr>
            <p:spPr bwMode="auto">
              <a:xfrm>
                <a:off x="1963271" y="2272553"/>
                <a:ext cx="62380" cy="7694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99" name="Rectangle 119"/>
              <p:cNvSpPr>
                <a:spLocks noChangeArrowheads="1"/>
              </p:cNvSpPr>
              <p:nvPr/>
            </p:nvSpPr>
            <p:spPr bwMode="auto">
              <a:xfrm>
                <a:off x="19589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00" name="Rectangle 121"/>
              <p:cNvSpPr>
                <a:spLocks noChangeArrowheads="1"/>
              </p:cNvSpPr>
              <p:nvPr/>
            </p:nvSpPr>
            <p:spPr bwMode="auto">
              <a:xfrm>
                <a:off x="1800225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01" name="Rectangle 122"/>
              <p:cNvSpPr>
                <a:spLocks noChangeArrowheads="1"/>
              </p:cNvSpPr>
              <p:nvPr/>
            </p:nvSpPr>
            <p:spPr bwMode="auto">
              <a:xfrm>
                <a:off x="1804988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02" name="Rectangle 123"/>
              <p:cNvSpPr>
                <a:spLocks noChangeArrowheads="1"/>
              </p:cNvSpPr>
              <p:nvPr/>
            </p:nvSpPr>
            <p:spPr bwMode="auto">
              <a:xfrm>
                <a:off x="180816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03" name="Rectangle 124"/>
              <p:cNvSpPr>
                <a:spLocks noChangeArrowheads="1"/>
              </p:cNvSpPr>
              <p:nvPr/>
            </p:nvSpPr>
            <p:spPr bwMode="auto">
              <a:xfrm>
                <a:off x="18113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04" name="Rectangle 126"/>
              <p:cNvSpPr>
                <a:spLocks noChangeArrowheads="1"/>
              </p:cNvSpPr>
              <p:nvPr/>
            </p:nvSpPr>
            <p:spPr bwMode="auto">
              <a:xfrm>
                <a:off x="165735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05" name="Rectangle 127"/>
              <p:cNvSpPr>
                <a:spLocks noChangeArrowheads="1"/>
              </p:cNvSpPr>
              <p:nvPr/>
            </p:nvSpPr>
            <p:spPr bwMode="auto">
              <a:xfrm>
                <a:off x="16621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06" name="Rectangle 130"/>
              <p:cNvSpPr>
                <a:spLocks noChangeArrowheads="1"/>
              </p:cNvSpPr>
              <p:nvPr/>
            </p:nvSpPr>
            <p:spPr bwMode="auto">
              <a:xfrm>
                <a:off x="15113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07" name="Rectangle 131"/>
              <p:cNvSpPr>
                <a:spLocks noChangeArrowheads="1"/>
              </p:cNvSpPr>
              <p:nvPr/>
            </p:nvSpPr>
            <p:spPr bwMode="auto">
              <a:xfrm>
                <a:off x="151130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08" name="Rectangle 132"/>
              <p:cNvSpPr>
                <a:spLocks noChangeArrowheads="1"/>
              </p:cNvSpPr>
              <p:nvPr/>
            </p:nvSpPr>
            <p:spPr bwMode="auto">
              <a:xfrm>
                <a:off x="15144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09" name="Rectangle 133"/>
              <p:cNvSpPr>
                <a:spLocks noChangeArrowheads="1"/>
              </p:cNvSpPr>
              <p:nvPr/>
            </p:nvSpPr>
            <p:spPr bwMode="auto">
              <a:xfrm>
                <a:off x="15192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10" name="Rectangle 135"/>
              <p:cNvSpPr>
                <a:spLocks noChangeArrowheads="1"/>
              </p:cNvSpPr>
              <p:nvPr/>
            </p:nvSpPr>
            <p:spPr bwMode="auto">
              <a:xfrm>
                <a:off x="1360488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11" name="Rectangle 136"/>
              <p:cNvSpPr>
                <a:spLocks noChangeArrowheads="1"/>
              </p:cNvSpPr>
              <p:nvPr/>
            </p:nvSpPr>
            <p:spPr bwMode="auto">
              <a:xfrm>
                <a:off x="1363663" y="2578100"/>
                <a:ext cx="79375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12" name="Rectangle 137"/>
              <p:cNvSpPr>
                <a:spLocks noChangeArrowheads="1"/>
              </p:cNvSpPr>
              <p:nvPr/>
            </p:nvSpPr>
            <p:spPr bwMode="auto">
              <a:xfrm>
                <a:off x="136366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13" name="Rectangle 138"/>
              <p:cNvSpPr>
                <a:spLocks noChangeArrowheads="1"/>
              </p:cNvSpPr>
              <p:nvPr/>
            </p:nvSpPr>
            <p:spPr bwMode="auto">
              <a:xfrm>
                <a:off x="136842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14" name="Rectangle 141"/>
              <p:cNvSpPr>
                <a:spLocks noChangeArrowheads="1"/>
              </p:cNvSpPr>
              <p:nvPr/>
            </p:nvSpPr>
            <p:spPr bwMode="auto">
              <a:xfrm>
                <a:off x="12144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15" name="Rectangle 142"/>
              <p:cNvSpPr>
                <a:spLocks noChangeArrowheads="1"/>
              </p:cNvSpPr>
              <p:nvPr/>
            </p:nvSpPr>
            <p:spPr bwMode="auto">
              <a:xfrm>
                <a:off x="121761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16" name="Rectangle 143"/>
              <p:cNvSpPr>
                <a:spLocks noChangeArrowheads="1"/>
              </p:cNvSpPr>
              <p:nvPr/>
            </p:nvSpPr>
            <p:spPr bwMode="auto">
              <a:xfrm>
                <a:off x="12207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17" name="Rectangle 144"/>
              <p:cNvSpPr>
                <a:spLocks noChangeArrowheads="1"/>
              </p:cNvSpPr>
              <p:nvPr/>
            </p:nvSpPr>
            <p:spPr bwMode="auto">
              <a:xfrm>
                <a:off x="122078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18" name="Rectangle 146"/>
              <p:cNvSpPr>
                <a:spLocks noChangeArrowheads="1"/>
              </p:cNvSpPr>
              <p:nvPr/>
            </p:nvSpPr>
            <p:spPr bwMode="auto">
              <a:xfrm>
                <a:off x="106680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19" name="Rectangle 147"/>
              <p:cNvSpPr>
                <a:spLocks noChangeArrowheads="1"/>
              </p:cNvSpPr>
              <p:nvPr/>
            </p:nvSpPr>
            <p:spPr bwMode="auto">
              <a:xfrm>
                <a:off x="10668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20" name="Rectangle 148"/>
              <p:cNvSpPr>
                <a:spLocks noChangeArrowheads="1"/>
              </p:cNvSpPr>
              <p:nvPr/>
            </p:nvSpPr>
            <p:spPr bwMode="auto">
              <a:xfrm>
                <a:off x="1071563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21" name="Rectangle 149"/>
              <p:cNvSpPr>
                <a:spLocks noChangeArrowheads="1"/>
              </p:cNvSpPr>
              <p:nvPr/>
            </p:nvSpPr>
            <p:spPr bwMode="auto">
              <a:xfrm>
                <a:off x="10747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22" name="Rectangle 150"/>
              <p:cNvSpPr>
                <a:spLocks noChangeArrowheads="1"/>
              </p:cNvSpPr>
              <p:nvPr/>
            </p:nvSpPr>
            <p:spPr bwMode="auto">
              <a:xfrm>
                <a:off x="10747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8496766" y="4468112"/>
              <a:ext cx="4198938" cy="682626"/>
              <a:chOff x="1066800" y="2130425"/>
              <a:chExt cx="4198938" cy="682626"/>
            </a:xfrm>
            <a:grpFill/>
          </p:grpSpPr>
          <p:sp>
            <p:nvSpPr>
              <p:cNvPr id="117" name="Rectangle 5"/>
              <p:cNvSpPr>
                <a:spLocks noChangeArrowheads="1"/>
              </p:cNvSpPr>
              <p:nvPr/>
            </p:nvSpPr>
            <p:spPr bwMode="auto">
              <a:xfrm>
                <a:off x="518318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18" name="Rectangle 6"/>
              <p:cNvSpPr>
                <a:spLocks noChangeArrowheads="1"/>
              </p:cNvSpPr>
              <p:nvPr/>
            </p:nvSpPr>
            <p:spPr bwMode="auto">
              <a:xfrm>
                <a:off x="518795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19" name="Rectangle 7"/>
              <p:cNvSpPr>
                <a:spLocks noChangeArrowheads="1"/>
              </p:cNvSpPr>
              <p:nvPr/>
            </p:nvSpPr>
            <p:spPr bwMode="auto">
              <a:xfrm>
                <a:off x="518795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20" name="Rectangle 10"/>
              <p:cNvSpPr>
                <a:spLocks noChangeArrowheads="1"/>
              </p:cNvSpPr>
              <p:nvPr/>
            </p:nvSpPr>
            <p:spPr bwMode="auto">
              <a:xfrm>
                <a:off x="5033963" y="2725738"/>
                <a:ext cx="90488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21" name="Rectangle 11"/>
              <p:cNvSpPr>
                <a:spLocks noChangeArrowheads="1"/>
              </p:cNvSpPr>
              <p:nvPr/>
            </p:nvSpPr>
            <p:spPr bwMode="auto">
              <a:xfrm>
                <a:off x="50371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22" name="Rectangle 12"/>
              <p:cNvSpPr>
                <a:spLocks noChangeArrowheads="1"/>
              </p:cNvSpPr>
              <p:nvPr/>
            </p:nvSpPr>
            <p:spPr bwMode="auto">
              <a:xfrm>
                <a:off x="5040313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23" name="Rectangle 13"/>
              <p:cNvSpPr>
                <a:spLocks noChangeArrowheads="1"/>
              </p:cNvSpPr>
              <p:nvPr/>
            </p:nvSpPr>
            <p:spPr bwMode="auto">
              <a:xfrm>
                <a:off x="5040313" y="2278063"/>
                <a:ext cx="76200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24" name="Rectangle 14"/>
              <p:cNvSpPr>
                <a:spLocks noChangeArrowheads="1"/>
              </p:cNvSpPr>
              <p:nvPr/>
            </p:nvSpPr>
            <p:spPr bwMode="auto">
              <a:xfrm>
                <a:off x="50450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25" name="Rectangle 16"/>
              <p:cNvSpPr>
                <a:spLocks noChangeArrowheads="1"/>
              </p:cNvSpPr>
              <p:nvPr/>
            </p:nvSpPr>
            <p:spPr bwMode="auto">
              <a:xfrm>
                <a:off x="4886325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26" name="Rectangle 17"/>
              <p:cNvSpPr>
                <a:spLocks noChangeArrowheads="1"/>
              </p:cNvSpPr>
              <p:nvPr/>
            </p:nvSpPr>
            <p:spPr bwMode="auto">
              <a:xfrm>
                <a:off x="489108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27" name="Rectangle 18"/>
              <p:cNvSpPr>
                <a:spLocks noChangeArrowheads="1"/>
              </p:cNvSpPr>
              <p:nvPr/>
            </p:nvSpPr>
            <p:spPr bwMode="auto">
              <a:xfrm>
                <a:off x="4894263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28" name="Rectangle 19"/>
              <p:cNvSpPr>
                <a:spLocks noChangeArrowheads="1"/>
              </p:cNvSpPr>
              <p:nvPr/>
            </p:nvSpPr>
            <p:spPr bwMode="auto">
              <a:xfrm>
                <a:off x="489426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29" name="Rectangle 20"/>
              <p:cNvSpPr>
                <a:spLocks noChangeArrowheads="1"/>
              </p:cNvSpPr>
              <p:nvPr/>
            </p:nvSpPr>
            <p:spPr bwMode="auto">
              <a:xfrm>
                <a:off x="48974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30" name="Rectangle 22"/>
              <p:cNvSpPr>
                <a:spLocks noChangeArrowheads="1"/>
              </p:cNvSpPr>
              <p:nvPr/>
            </p:nvSpPr>
            <p:spPr bwMode="auto">
              <a:xfrm>
                <a:off x="474345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31" name="Rectangle 23"/>
              <p:cNvSpPr>
                <a:spLocks noChangeArrowheads="1"/>
              </p:cNvSpPr>
              <p:nvPr/>
            </p:nvSpPr>
            <p:spPr bwMode="auto">
              <a:xfrm>
                <a:off x="47482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32" name="Rectangle 26"/>
              <p:cNvSpPr>
                <a:spLocks noChangeArrowheads="1"/>
              </p:cNvSpPr>
              <p:nvPr/>
            </p:nvSpPr>
            <p:spPr bwMode="auto">
              <a:xfrm>
                <a:off x="4594225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33" name="Rectangle 27"/>
              <p:cNvSpPr>
                <a:spLocks noChangeArrowheads="1"/>
              </p:cNvSpPr>
              <p:nvPr/>
            </p:nvSpPr>
            <p:spPr bwMode="auto">
              <a:xfrm>
                <a:off x="45974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34" name="Rectangle 28"/>
              <p:cNvSpPr>
                <a:spLocks noChangeArrowheads="1"/>
              </p:cNvSpPr>
              <p:nvPr/>
            </p:nvSpPr>
            <p:spPr bwMode="auto">
              <a:xfrm>
                <a:off x="459740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35" name="Rectangle 29"/>
              <p:cNvSpPr>
                <a:spLocks noChangeArrowheads="1"/>
              </p:cNvSpPr>
              <p:nvPr/>
            </p:nvSpPr>
            <p:spPr bwMode="auto">
              <a:xfrm>
                <a:off x="46005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36" name="Rectangle 30"/>
              <p:cNvSpPr>
                <a:spLocks noChangeArrowheads="1"/>
              </p:cNvSpPr>
              <p:nvPr/>
            </p:nvSpPr>
            <p:spPr bwMode="auto">
              <a:xfrm>
                <a:off x="46053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37" name="Rectangle 32"/>
              <p:cNvSpPr>
                <a:spLocks noChangeArrowheads="1"/>
              </p:cNvSpPr>
              <p:nvPr/>
            </p:nvSpPr>
            <p:spPr bwMode="auto">
              <a:xfrm>
                <a:off x="4451350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38" name="Rectangle 34"/>
              <p:cNvSpPr>
                <a:spLocks noChangeArrowheads="1"/>
              </p:cNvSpPr>
              <p:nvPr/>
            </p:nvSpPr>
            <p:spPr bwMode="auto">
              <a:xfrm>
                <a:off x="4457700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39" name="Rectangle 36"/>
              <p:cNvSpPr>
                <a:spLocks noChangeArrowheads="1"/>
              </p:cNvSpPr>
              <p:nvPr/>
            </p:nvSpPr>
            <p:spPr bwMode="auto">
              <a:xfrm>
                <a:off x="4300538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40" name="Rectangle 37"/>
              <p:cNvSpPr>
                <a:spLocks noChangeArrowheads="1"/>
              </p:cNvSpPr>
              <p:nvPr/>
            </p:nvSpPr>
            <p:spPr bwMode="auto">
              <a:xfrm>
                <a:off x="430371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41" name="Rectangle 38"/>
              <p:cNvSpPr>
                <a:spLocks noChangeArrowheads="1"/>
              </p:cNvSpPr>
              <p:nvPr/>
            </p:nvSpPr>
            <p:spPr bwMode="auto">
              <a:xfrm>
                <a:off x="43084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42" name="Rectangle 39"/>
              <p:cNvSpPr>
                <a:spLocks noChangeArrowheads="1"/>
              </p:cNvSpPr>
              <p:nvPr/>
            </p:nvSpPr>
            <p:spPr bwMode="auto">
              <a:xfrm>
                <a:off x="43084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43" name="Rectangle 41"/>
              <p:cNvSpPr>
                <a:spLocks noChangeArrowheads="1"/>
              </p:cNvSpPr>
              <p:nvPr/>
            </p:nvSpPr>
            <p:spPr bwMode="auto">
              <a:xfrm>
                <a:off x="415766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44" name="Rectangle 43"/>
              <p:cNvSpPr>
                <a:spLocks noChangeArrowheads="1"/>
              </p:cNvSpPr>
              <p:nvPr/>
            </p:nvSpPr>
            <p:spPr bwMode="auto">
              <a:xfrm>
                <a:off x="41608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45" name="Rectangle 45"/>
              <p:cNvSpPr>
                <a:spLocks noChangeArrowheads="1"/>
              </p:cNvSpPr>
              <p:nvPr/>
            </p:nvSpPr>
            <p:spPr bwMode="auto">
              <a:xfrm>
                <a:off x="400685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46" name="Rectangle 46"/>
              <p:cNvSpPr>
                <a:spLocks noChangeArrowheads="1"/>
              </p:cNvSpPr>
              <p:nvPr/>
            </p:nvSpPr>
            <p:spPr bwMode="auto">
              <a:xfrm>
                <a:off x="400685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47" name="Rectangle 47"/>
              <p:cNvSpPr>
                <a:spLocks noChangeArrowheads="1"/>
              </p:cNvSpPr>
              <p:nvPr/>
            </p:nvSpPr>
            <p:spPr bwMode="auto">
              <a:xfrm>
                <a:off x="4011613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48" name="Rectangle 48"/>
              <p:cNvSpPr>
                <a:spLocks noChangeArrowheads="1"/>
              </p:cNvSpPr>
              <p:nvPr/>
            </p:nvSpPr>
            <p:spPr bwMode="auto">
              <a:xfrm>
                <a:off x="40147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49" name="Rectangle 49"/>
              <p:cNvSpPr>
                <a:spLocks noChangeArrowheads="1"/>
              </p:cNvSpPr>
              <p:nvPr/>
            </p:nvSpPr>
            <p:spPr bwMode="auto">
              <a:xfrm>
                <a:off x="401478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50" name="Rectangle 51"/>
              <p:cNvSpPr>
                <a:spLocks noChangeArrowheads="1"/>
              </p:cNvSpPr>
              <p:nvPr/>
            </p:nvSpPr>
            <p:spPr bwMode="auto">
              <a:xfrm>
                <a:off x="3863975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51" name="Rectangle 52"/>
              <p:cNvSpPr>
                <a:spLocks noChangeArrowheads="1"/>
              </p:cNvSpPr>
              <p:nvPr/>
            </p:nvSpPr>
            <p:spPr bwMode="auto">
              <a:xfrm>
                <a:off x="38687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52" name="Rectangle 53"/>
              <p:cNvSpPr>
                <a:spLocks noChangeArrowheads="1"/>
              </p:cNvSpPr>
              <p:nvPr/>
            </p:nvSpPr>
            <p:spPr bwMode="auto">
              <a:xfrm>
                <a:off x="38687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53" name="Rectangle 55"/>
              <p:cNvSpPr>
                <a:spLocks noChangeArrowheads="1"/>
              </p:cNvSpPr>
              <p:nvPr/>
            </p:nvSpPr>
            <p:spPr bwMode="auto">
              <a:xfrm>
                <a:off x="3713163" y="2578100"/>
                <a:ext cx="84138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54" name="Rectangle 56"/>
              <p:cNvSpPr>
                <a:spLocks noChangeArrowheads="1"/>
              </p:cNvSpPr>
              <p:nvPr/>
            </p:nvSpPr>
            <p:spPr bwMode="auto">
              <a:xfrm>
                <a:off x="3717925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55" name="Rectangle 57"/>
              <p:cNvSpPr>
                <a:spLocks noChangeArrowheads="1"/>
              </p:cNvSpPr>
              <p:nvPr/>
            </p:nvSpPr>
            <p:spPr bwMode="auto">
              <a:xfrm>
                <a:off x="3717925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56" name="Rectangle 60"/>
              <p:cNvSpPr>
                <a:spLocks noChangeArrowheads="1"/>
              </p:cNvSpPr>
              <p:nvPr/>
            </p:nvSpPr>
            <p:spPr bwMode="auto">
              <a:xfrm>
                <a:off x="3563938" y="2725738"/>
                <a:ext cx="90488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57" name="Rectangle 63"/>
              <p:cNvSpPr>
                <a:spLocks noChangeArrowheads="1"/>
              </p:cNvSpPr>
              <p:nvPr/>
            </p:nvSpPr>
            <p:spPr bwMode="auto">
              <a:xfrm>
                <a:off x="3575050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58" name="Rectangle 65"/>
              <p:cNvSpPr>
                <a:spLocks noChangeArrowheads="1"/>
              </p:cNvSpPr>
              <p:nvPr/>
            </p:nvSpPr>
            <p:spPr bwMode="auto">
              <a:xfrm>
                <a:off x="3421063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59" name="Rectangle 66"/>
              <p:cNvSpPr>
                <a:spLocks noChangeArrowheads="1"/>
              </p:cNvSpPr>
              <p:nvPr/>
            </p:nvSpPr>
            <p:spPr bwMode="auto">
              <a:xfrm>
                <a:off x="3424238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60" name="Rectangle 67"/>
              <p:cNvSpPr>
                <a:spLocks noChangeArrowheads="1"/>
              </p:cNvSpPr>
              <p:nvPr/>
            </p:nvSpPr>
            <p:spPr bwMode="auto">
              <a:xfrm>
                <a:off x="34242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61" name="Rectangle 68"/>
              <p:cNvSpPr>
                <a:spLocks noChangeArrowheads="1"/>
              </p:cNvSpPr>
              <p:nvPr/>
            </p:nvSpPr>
            <p:spPr bwMode="auto">
              <a:xfrm>
                <a:off x="3429000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62" name="Rectangle 70"/>
              <p:cNvSpPr>
                <a:spLocks noChangeArrowheads="1"/>
              </p:cNvSpPr>
              <p:nvPr/>
            </p:nvSpPr>
            <p:spPr bwMode="auto">
              <a:xfrm>
                <a:off x="327025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63" name="Rectangle 71"/>
              <p:cNvSpPr>
                <a:spLocks noChangeArrowheads="1"/>
              </p:cNvSpPr>
              <p:nvPr/>
            </p:nvSpPr>
            <p:spPr bwMode="auto">
              <a:xfrm>
                <a:off x="3273425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64" name="Rectangle 72"/>
              <p:cNvSpPr>
                <a:spLocks noChangeArrowheads="1"/>
              </p:cNvSpPr>
              <p:nvPr/>
            </p:nvSpPr>
            <p:spPr bwMode="auto">
              <a:xfrm>
                <a:off x="32781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65" name="Rectangle 75"/>
              <p:cNvSpPr>
                <a:spLocks noChangeArrowheads="1"/>
              </p:cNvSpPr>
              <p:nvPr/>
            </p:nvSpPr>
            <p:spPr bwMode="auto">
              <a:xfrm>
                <a:off x="3127375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66" name="Rectangle 76"/>
              <p:cNvSpPr>
                <a:spLocks noChangeArrowheads="1"/>
              </p:cNvSpPr>
              <p:nvPr/>
            </p:nvSpPr>
            <p:spPr bwMode="auto">
              <a:xfrm>
                <a:off x="313055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67" name="Rectangle 77"/>
              <p:cNvSpPr>
                <a:spLocks noChangeArrowheads="1"/>
              </p:cNvSpPr>
              <p:nvPr/>
            </p:nvSpPr>
            <p:spPr bwMode="auto">
              <a:xfrm>
                <a:off x="3135313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68" name="Rectangle 79"/>
              <p:cNvSpPr>
                <a:spLocks noChangeArrowheads="1"/>
              </p:cNvSpPr>
              <p:nvPr/>
            </p:nvSpPr>
            <p:spPr bwMode="auto">
              <a:xfrm>
                <a:off x="2976563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69" name="Rectangle 80"/>
              <p:cNvSpPr>
                <a:spLocks noChangeArrowheads="1"/>
              </p:cNvSpPr>
              <p:nvPr/>
            </p:nvSpPr>
            <p:spPr bwMode="auto">
              <a:xfrm>
                <a:off x="298132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70" name="Rectangle 81"/>
              <p:cNvSpPr>
                <a:spLocks noChangeArrowheads="1"/>
              </p:cNvSpPr>
              <p:nvPr/>
            </p:nvSpPr>
            <p:spPr bwMode="auto">
              <a:xfrm>
                <a:off x="2981325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71" name="Rectangle 82"/>
              <p:cNvSpPr>
                <a:spLocks noChangeArrowheads="1"/>
              </p:cNvSpPr>
              <p:nvPr/>
            </p:nvSpPr>
            <p:spPr bwMode="auto">
              <a:xfrm>
                <a:off x="298450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72" name="Rectangle 83"/>
              <p:cNvSpPr>
                <a:spLocks noChangeArrowheads="1"/>
              </p:cNvSpPr>
              <p:nvPr/>
            </p:nvSpPr>
            <p:spPr bwMode="auto">
              <a:xfrm>
                <a:off x="2987675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73" name="Rectangle 85"/>
              <p:cNvSpPr>
                <a:spLocks noChangeArrowheads="1"/>
              </p:cNvSpPr>
              <p:nvPr/>
            </p:nvSpPr>
            <p:spPr bwMode="auto">
              <a:xfrm>
                <a:off x="283051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74" name="Rectangle 86"/>
              <p:cNvSpPr>
                <a:spLocks noChangeArrowheads="1"/>
              </p:cNvSpPr>
              <p:nvPr/>
            </p:nvSpPr>
            <p:spPr bwMode="auto">
              <a:xfrm>
                <a:off x="2833688" y="2578100"/>
                <a:ext cx="79375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75" name="Rectangle 87"/>
              <p:cNvSpPr>
                <a:spLocks noChangeArrowheads="1"/>
              </p:cNvSpPr>
              <p:nvPr/>
            </p:nvSpPr>
            <p:spPr bwMode="auto">
              <a:xfrm>
                <a:off x="2833688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76" name="Rectangle 89"/>
              <p:cNvSpPr>
                <a:spLocks noChangeArrowheads="1"/>
              </p:cNvSpPr>
              <p:nvPr/>
            </p:nvSpPr>
            <p:spPr bwMode="auto">
              <a:xfrm>
                <a:off x="2841625" y="2130425"/>
                <a:ext cx="63500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77" name="Rectangle 91"/>
              <p:cNvSpPr>
                <a:spLocks noChangeArrowheads="1"/>
              </p:cNvSpPr>
              <p:nvPr/>
            </p:nvSpPr>
            <p:spPr bwMode="auto">
              <a:xfrm>
                <a:off x="268446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78" name="Rectangle 92"/>
              <p:cNvSpPr>
                <a:spLocks noChangeArrowheads="1"/>
              </p:cNvSpPr>
              <p:nvPr/>
            </p:nvSpPr>
            <p:spPr bwMode="auto">
              <a:xfrm>
                <a:off x="2684463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79" name="Rectangle 93"/>
              <p:cNvSpPr>
                <a:spLocks noChangeArrowheads="1"/>
              </p:cNvSpPr>
              <p:nvPr/>
            </p:nvSpPr>
            <p:spPr bwMode="auto">
              <a:xfrm>
                <a:off x="2687638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80" name="Rectangle 94"/>
              <p:cNvSpPr>
                <a:spLocks noChangeArrowheads="1"/>
              </p:cNvSpPr>
              <p:nvPr/>
            </p:nvSpPr>
            <p:spPr bwMode="auto">
              <a:xfrm>
                <a:off x="26908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81" name="Rectangle 97"/>
              <p:cNvSpPr>
                <a:spLocks noChangeArrowheads="1"/>
              </p:cNvSpPr>
              <p:nvPr/>
            </p:nvSpPr>
            <p:spPr bwMode="auto">
              <a:xfrm>
                <a:off x="2541588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82" name="Rectangle 99"/>
              <p:cNvSpPr>
                <a:spLocks noChangeArrowheads="1"/>
              </p:cNvSpPr>
              <p:nvPr/>
            </p:nvSpPr>
            <p:spPr bwMode="auto">
              <a:xfrm>
                <a:off x="2544763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83" name="Rectangle 101"/>
              <p:cNvSpPr>
                <a:spLocks noChangeArrowheads="1"/>
              </p:cNvSpPr>
              <p:nvPr/>
            </p:nvSpPr>
            <p:spPr bwMode="auto">
              <a:xfrm>
                <a:off x="239077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84" name="Rectangle 102"/>
              <p:cNvSpPr>
                <a:spLocks noChangeArrowheads="1"/>
              </p:cNvSpPr>
              <p:nvPr/>
            </p:nvSpPr>
            <p:spPr bwMode="auto">
              <a:xfrm>
                <a:off x="2393950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85" name="Rectangle 103"/>
              <p:cNvSpPr>
                <a:spLocks noChangeArrowheads="1"/>
              </p:cNvSpPr>
              <p:nvPr/>
            </p:nvSpPr>
            <p:spPr bwMode="auto">
              <a:xfrm>
                <a:off x="23987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86" name="Rectangle 104"/>
              <p:cNvSpPr>
                <a:spLocks noChangeArrowheads="1"/>
              </p:cNvSpPr>
              <p:nvPr/>
            </p:nvSpPr>
            <p:spPr bwMode="auto">
              <a:xfrm>
                <a:off x="2398713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87" name="Rectangle 106"/>
              <p:cNvSpPr>
                <a:spLocks noChangeArrowheads="1"/>
              </p:cNvSpPr>
              <p:nvPr/>
            </p:nvSpPr>
            <p:spPr bwMode="auto">
              <a:xfrm>
                <a:off x="224472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88" name="Rectangle 107"/>
              <p:cNvSpPr>
                <a:spLocks noChangeArrowheads="1"/>
              </p:cNvSpPr>
              <p:nvPr/>
            </p:nvSpPr>
            <p:spPr bwMode="auto">
              <a:xfrm>
                <a:off x="224790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89" name="Rectangle 111"/>
              <p:cNvSpPr>
                <a:spLocks noChangeArrowheads="1"/>
              </p:cNvSpPr>
              <p:nvPr/>
            </p:nvSpPr>
            <p:spPr bwMode="auto">
              <a:xfrm>
                <a:off x="210185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90" name="Rectangle 112"/>
              <p:cNvSpPr>
                <a:spLocks noChangeArrowheads="1"/>
              </p:cNvSpPr>
              <p:nvPr/>
            </p:nvSpPr>
            <p:spPr bwMode="auto">
              <a:xfrm>
                <a:off x="210185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91" name="Rectangle 115"/>
              <p:cNvSpPr>
                <a:spLocks noChangeArrowheads="1"/>
              </p:cNvSpPr>
              <p:nvPr/>
            </p:nvSpPr>
            <p:spPr bwMode="auto">
              <a:xfrm>
                <a:off x="194786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92" name="Rectangle 116"/>
              <p:cNvSpPr>
                <a:spLocks noChangeArrowheads="1"/>
              </p:cNvSpPr>
              <p:nvPr/>
            </p:nvSpPr>
            <p:spPr bwMode="auto">
              <a:xfrm>
                <a:off x="19510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93" name="Rectangle 117"/>
              <p:cNvSpPr>
                <a:spLocks noChangeArrowheads="1"/>
              </p:cNvSpPr>
              <p:nvPr/>
            </p:nvSpPr>
            <p:spPr bwMode="auto">
              <a:xfrm>
                <a:off x="1954213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94" name="Rectangle 118"/>
              <p:cNvSpPr>
                <a:spLocks noChangeArrowheads="1"/>
              </p:cNvSpPr>
              <p:nvPr/>
            </p:nvSpPr>
            <p:spPr bwMode="auto">
              <a:xfrm>
                <a:off x="1963271" y="2272553"/>
                <a:ext cx="62380" cy="7694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95" name="Rectangle 119"/>
              <p:cNvSpPr>
                <a:spLocks noChangeArrowheads="1"/>
              </p:cNvSpPr>
              <p:nvPr/>
            </p:nvSpPr>
            <p:spPr bwMode="auto">
              <a:xfrm>
                <a:off x="19589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96" name="Rectangle 121"/>
              <p:cNvSpPr>
                <a:spLocks noChangeArrowheads="1"/>
              </p:cNvSpPr>
              <p:nvPr/>
            </p:nvSpPr>
            <p:spPr bwMode="auto">
              <a:xfrm>
                <a:off x="1800225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97" name="Rectangle 122"/>
              <p:cNvSpPr>
                <a:spLocks noChangeArrowheads="1"/>
              </p:cNvSpPr>
              <p:nvPr/>
            </p:nvSpPr>
            <p:spPr bwMode="auto">
              <a:xfrm>
                <a:off x="1804988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98" name="Rectangle 123"/>
              <p:cNvSpPr>
                <a:spLocks noChangeArrowheads="1"/>
              </p:cNvSpPr>
              <p:nvPr/>
            </p:nvSpPr>
            <p:spPr bwMode="auto">
              <a:xfrm>
                <a:off x="180816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99" name="Rectangle 124"/>
              <p:cNvSpPr>
                <a:spLocks noChangeArrowheads="1"/>
              </p:cNvSpPr>
              <p:nvPr/>
            </p:nvSpPr>
            <p:spPr bwMode="auto">
              <a:xfrm>
                <a:off x="18113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00" name="Rectangle 126"/>
              <p:cNvSpPr>
                <a:spLocks noChangeArrowheads="1"/>
              </p:cNvSpPr>
              <p:nvPr/>
            </p:nvSpPr>
            <p:spPr bwMode="auto">
              <a:xfrm>
                <a:off x="165735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01" name="Rectangle 127"/>
              <p:cNvSpPr>
                <a:spLocks noChangeArrowheads="1"/>
              </p:cNvSpPr>
              <p:nvPr/>
            </p:nvSpPr>
            <p:spPr bwMode="auto">
              <a:xfrm>
                <a:off x="16621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02" name="Rectangle 130"/>
              <p:cNvSpPr>
                <a:spLocks noChangeArrowheads="1"/>
              </p:cNvSpPr>
              <p:nvPr/>
            </p:nvSpPr>
            <p:spPr bwMode="auto">
              <a:xfrm>
                <a:off x="15113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03" name="Rectangle 131"/>
              <p:cNvSpPr>
                <a:spLocks noChangeArrowheads="1"/>
              </p:cNvSpPr>
              <p:nvPr/>
            </p:nvSpPr>
            <p:spPr bwMode="auto">
              <a:xfrm>
                <a:off x="151130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04" name="Rectangle 132"/>
              <p:cNvSpPr>
                <a:spLocks noChangeArrowheads="1"/>
              </p:cNvSpPr>
              <p:nvPr/>
            </p:nvSpPr>
            <p:spPr bwMode="auto">
              <a:xfrm>
                <a:off x="15144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05" name="Rectangle 133"/>
              <p:cNvSpPr>
                <a:spLocks noChangeArrowheads="1"/>
              </p:cNvSpPr>
              <p:nvPr/>
            </p:nvSpPr>
            <p:spPr bwMode="auto">
              <a:xfrm>
                <a:off x="15192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06" name="Rectangle 135"/>
              <p:cNvSpPr>
                <a:spLocks noChangeArrowheads="1"/>
              </p:cNvSpPr>
              <p:nvPr/>
            </p:nvSpPr>
            <p:spPr bwMode="auto">
              <a:xfrm>
                <a:off x="1360488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07" name="Rectangle 136"/>
              <p:cNvSpPr>
                <a:spLocks noChangeArrowheads="1"/>
              </p:cNvSpPr>
              <p:nvPr/>
            </p:nvSpPr>
            <p:spPr bwMode="auto">
              <a:xfrm>
                <a:off x="1363663" y="2578100"/>
                <a:ext cx="79375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08" name="Rectangle 137"/>
              <p:cNvSpPr>
                <a:spLocks noChangeArrowheads="1"/>
              </p:cNvSpPr>
              <p:nvPr/>
            </p:nvSpPr>
            <p:spPr bwMode="auto">
              <a:xfrm>
                <a:off x="136366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09" name="Rectangle 138"/>
              <p:cNvSpPr>
                <a:spLocks noChangeArrowheads="1"/>
              </p:cNvSpPr>
              <p:nvPr/>
            </p:nvSpPr>
            <p:spPr bwMode="auto">
              <a:xfrm>
                <a:off x="136842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10" name="Rectangle 141"/>
              <p:cNvSpPr>
                <a:spLocks noChangeArrowheads="1"/>
              </p:cNvSpPr>
              <p:nvPr/>
            </p:nvSpPr>
            <p:spPr bwMode="auto">
              <a:xfrm>
                <a:off x="12144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11" name="Rectangle 142"/>
              <p:cNvSpPr>
                <a:spLocks noChangeArrowheads="1"/>
              </p:cNvSpPr>
              <p:nvPr/>
            </p:nvSpPr>
            <p:spPr bwMode="auto">
              <a:xfrm>
                <a:off x="121761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12" name="Rectangle 143"/>
              <p:cNvSpPr>
                <a:spLocks noChangeArrowheads="1"/>
              </p:cNvSpPr>
              <p:nvPr/>
            </p:nvSpPr>
            <p:spPr bwMode="auto">
              <a:xfrm>
                <a:off x="12207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13" name="Rectangle 144"/>
              <p:cNvSpPr>
                <a:spLocks noChangeArrowheads="1"/>
              </p:cNvSpPr>
              <p:nvPr/>
            </p:nvSpPr>
            <p:spPr bwMode="auto">
              <a:xfrm>
                <a:off x="122078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14" name="Rectangle 146"/>
              <p:cNvSpPr>
                <a:spLocks noChangeArrowheads="1"/>
              </p:cNvSpPr>
              <p:nvPr/>
            </p:nvSpPr>
            <p:spPr bwMode="auto">
              <a:xfrm>
                <a:off x="106680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15" name="Rectangle 147"/>
              <p:cNvSpPr>
                <a:spLocks noChangeArrowheads="1"/>
              </p:cNvSpPr>
              <p:nvPr/>
            </p:nvSpPr>
            <p:spPr bwMode="auto">
              <a:xfrm>
                <a:off x="10668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16" name="Rectangle 148"/>
              <p:cNvSpPr>
                <a:spLocks noChangeArrowheads="1"/>
              </p:cNvSpPr>
              <p:nvPr/>
            </p:nvSpPr>
            <p:spPr bwMode="auto">
              <a:xfrm>
                <a:off x="1071563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17" name="Rectangle 149"/>
              <p:cNvSpPr>
                <a:spLocks noChangeArrowheads="1"/>
              </p:cNvSpPr>
              <p:nvPr/>
            </p:nvSpPr>
            <p:spPr bwMode="auto">
              <a:xfrm>
                <a:off x="10747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18" name="Rectangle 150"/>
              <p:cNvSpPr>
                <a:spLocks noChangeArrowheads="1"/>
              </p:cNvSpPr>
              <p:nvPr/>
            </p:nvSpPr>
            <p:spPr bwMode="auto">
              <a:xfrm>
                <a:off x="10747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-116540" y="4482605"/>
              <a:ext cx="4198938" cy="682626"/>
              <a:chOff x="1066800" y="2130425"/>
              <a:chExt cx="4198938" cy="682626"/>
            </a:xfrm>
            <a:grpFill/>
          </p:grpSpPr>
          <p:sp>
            <p:nvSpPr>
              <p:cNvPr id="14" name="Rectangle 5"/>
              <p:cNvSpPr>
                <a:spLocks noChangeArrowheads="1"/>
              </p:cNvSpPr>
              <p:nvPr/>
            </p:nvSpPr>
            <p:spPr bwMode="auto">
              <a:xfrm>
                <a:off x="518318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5" name="Rectangle 6"/>
              <p:cNvSpPr>
                <a:spLocks noChangeArrowheads="1"/>
              </p:cNvSpPr>
              <p:nvPr/>
            </p:nvSpPr>
            <p:spPr bwMode="auto">
              <a:xfrm>
                <a:off x="518795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6" name="Rectangle 7"/>
              <p:cNvSpPr>
                <a:spLocks noChangeArrowheads="1"/>
              </p:cNvSpPr>
              <p:nvPr/>
            </p:nvSpPr>
            <p:spPr bwMode="auto">
              <a:xfrm>
                <a:off x="518795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7" name="Rectangle 10"/>
              <p:cNvSpPr>
                <a:spLocks noChangeArrowheads="1"/>
              </p:cNvSpPr>
              <p:nvPr/>
            </p:nvSpPr>
            <p:spPr bwMode="auto">
              <a:xfrm>
                <a:off x="5033963" y="2725738"/>
                <a:ext cx="90488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8" name="Rectangle 11"/>
              <p:cNvSpPr>
                <a:spLocks noChangeArrowheads="1"/>
              </p:cNvSpPr>
              <p:nvPr/>
            </p:nvSpPr>
            <p:spPr bwMode="auto">
              <a:xfrm>
                <a:off x="50371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9" name="Rectangle 12"/>
              <p:cNvSpPr>
                <a:spLocks noChangeArrowheads="1"/>
              </p:cNvSpPr>
              <p:nvPr/>
            </p:nvSpPr>
            <p:spPr bwMode="auto">
              <a:xfrm>
                <a:off x="5040313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0" name="Rectangle 13"/>
              <p:cNvSpPr>
                <a:spLocks noChangeArrowheads="1"/>
              </p:cNvSpPr>
              <p:nvPr/>
            </p:nvSpPr>
            <p:spPr bwMode="auto">
              <a:xfrm>
                <a:off x="5040313" y="2278063"/>
                <a:ext cx="76200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1" name="Rectangle 14"/>
              <p:cNvSpPr>
                <a:spLocks noChangeArrowheads="1"/>
              </p:cNvSpPr>
              <p:nvPr/>
            </p:nvSpPr>
            <p:spPr bwMode="auto">
              <a:xfrm>
                <a:off x="50450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2" name="Rectangle 16"/>
              <p:cNvSpPr>
                <a:spLocks noChangeArrowheads="1"/>
              </p:cNvSpPr>
              <p:nvPr/>
            </p:nvSpPr>
            <p:spPr bwMode="auto">
              <a:xfrm>
                <a:off x="4886325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3" name="Rectangle 17"/>
              <p:cNvSpPr>
                <a:spLocks noChangeArrowheads="1"/>
              </p:cNvSpPr>
              <p:nvPr/>
            </p:nvSpPr>
            <p:spPr bwMode="auto">
              <a:xfrm>
                <a:off x="489108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4" name="Rectangle 18"/>
              <p:cNvSpPr>
                <a:spLocks noChangeArrowheads="1"/>
              </p:cNvSpPr>
              <p:nvPr/>
            </p:nvSpPr>
            <p:spPr bwMode="auto">
              <a:xfrm>
                <a:off x="4894263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5" name="Rectangle 19"/>
              <p:cNvSpPr>
                <a:spLocks noChangeArrowheads="1"/>
              </p:cNvSpPr>
              <p:nvPr/>
            </p:nvSpPr>
            <p:spPr bwMode="auto">
              <a:xfrm>
                <a:off x="489426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6" name="Rectangle 20"/>
              <p:cNvSpPr>
                <a:spLocks noChangeArrowheads="1"/>
              </p:cNvSpPr>
              <p:nvPr/>
            </p:nvSpPr>
            <p:spPr bwMode="auto">
              <a:xfrm>
                <a:off x="48974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7" name="Rectangle 22"/>
              <p:cNvSpPr>
                <a:spLocks noChangeArrowheads="1"/>
              </p:cNvSpPr>
              <p:nvPr/>
            </p:nvSpPr>
            <p:spPr bwMode="auto">
              <a:xfrm>
                <a:off x="474345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8" name="Rectangle 26"/>
              <p:cNvSpPr>
                <a:spLocks noChangeArrowheads="1"/>
              </p:cNvSpPr>
              <p:nvPr/>
            </p:nvSpPr>
            <p:spPr bwMode="auto">
              <a:xfrm>
                <a:off x="4594225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9" name="Rectangle 27"/>
              <p:cNvSpPr>
                <a:spLocks noChangeArrowheads="1"/>
              </p:cNvSpPr>
              <p:nvPr/>
            </p:nvSpPr>
            <p:spPr bwMode="auto">
              <a:xfrm>
                <a:off x="45974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0" name="Rectangle 28"/>
              <p:cNvSpPr>
                <a:spLocks noChangeArrowheads="1"/>
              </p:cNvSpPr>
              <p:nvPr/>
            </p:nvSpPr>
            <p:spPr bwMode="auto">
              <a:xfrm>
                <a:off x="459740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1" name="Rectangle 29"/>
              <p:cNvSpPr>
                <a:spLocks noChangeArrowheads="1"/>
              </p:cNvSpPr>
              <p:nvPr/>
            </p:nvSpPr>
            <p:spPr bwMode="auto">
              <a:xfrm>
                <a:off x="46005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2" name="Rectangle 30"/>
              <p:cNvSpPr>
                <a:spLocks noChangeArrowheads="1"/>
              </p:cNvSpPr>
              <p:nvPr/>
            </p:nvSpPr>
            <p:spPr bwMode="auto">
              <a:xfrm>
                <a:off x="46053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3" name="Rectangle 32"/>
              <p:cNvSpPr>
                <a:spLocks noChangeArrowheads="1"/>
              </p:cNvSpPr>
              <p:nvPr/>
            </p:nvSpPr>
            <p:spPr bwMode="auto">
              <a:xfrm>
                <a:off x="4451350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4" name="Rectangle 33"/>
              <p:cNvSpPr>
                <a:spLocks noChangeArrowheads="1"/>
              </p:cNvSpPr>
              <p:nvPr/>
            </p:nvSpPr>
            <p:spPr bwMode="auto">
              <a:xfrm>
                <a:off x="445452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5" name="Rectangle 34"/>
              <p:cNvSpPr>
                <a:spLocks noChangeArrowheads="1"/>
              </p:cNvSpPr>
              <p:nvPr/>
            </p:nvSpPr>
            <p:spPr bwMode="auto">
              <a:xfrm>
                <a:off x="4457700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6" name="Rectangle 36"/>
              <p:cNvSpPr>
                <a:spLocks noChangeArrowheads="1"/>
              </p:cNvSpPr>
              <p:nvPr/>
            </p:nvSpPr>
            <p:spPr bwMode="auto">
              <a:xfrm>
                <a:off x="4300538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7" name="Rectangle 37"/>
              <p:cNvSpPr>
                <a:spLocks noChangeArrowheads="1"/>
              </p:cNvSpPr>
              <p:nvPr/>
            </p:nvSpPr>
            <p:spPr bwMode="auto">
              <a:xfrm>
                <a:off x="430371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8" name="Rectangle 38"/>
              <p:cNvSpPr>
                <a:spLocks noChangeArrowheads="1"/>
              </p:cNvSpPr>
              <p:nvPr/>
            </p:nvSpPr>
            <p:spPr bwMode="auto">
              <a:xfrm>
                <a:off x="43084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9" name="Rectangle 39"/>
              <p:cNvSpPr>
                <a:spLocks noChangeArrowheads="1"/>
              </p:cNvSpPr>
              <p:nvPr/>
            </p:nvSpPr>
            <p:spPr bwMode="auto">
              <a:xfrm>
                <a:off x="43084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40" name="Rectangle 43"/>
              <p:cNvSpPr>
                <a:spLocks noChangeArrowheads="1"/>
              </p:cNvSpPr>
              <p:nvPr/>
            </p:nvSpPr>
            <p:spPr bwMode="auto">
              <a:xfrm>
                <a:off x="41608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41" name="Rectangle 45"/>
              <p:cNvSpPr>
                <a:spLocks noChangeArrowheads="1"/>
              </p:cNvSpPr>
              <p:nvPr/>
            </p:nvSpPr>
            <p:spPr bwMode="auto">
              <a:xfrm>
                <a:off x="400685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42" name="Rectangle 46"/>
              <p:cNvSpPr>
                <a:spLocks noChangeArrowheads="1"/>
              </p:cNvSpPr>
              <p:nvPr/>
            </p:nvSpPr>
            <p:spPr bwMode="auto">
              <a:xfrm>
                <a:off x="400685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43" name="Rectangle 47"/>
              <p:cNvSpPr>
                <a:spLocks noChangeArrowheads="1"/>
              </p:cNvSpPr>
              <p:nvPr/>
            </p:nvSpPr>
            <p:spPr bwMode="auto">
              <a:xfrm>
                <a:off x="4011613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44" name="Rectangle 48"/>
              <p:cNvSpPr>
                <a:spLocks noChangeArrowheads="1"/>
              </p:cNvSpPr>
              <p:nvPr/>
            </p:nvSpPr>
            <p:spPr bwMode="auto">
              <a:xfrm>
                <a:off x="40147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45" name="Rectangle 49"/>
              <p:cNvSpPr>
                <a:spLocks noChangeArrowheads="1"/>
              </p:cNvSpPr>
              <p:nvPr/>
            </p:nvSpPr>
            <p:spPr bwMode="auto">
              <a:xfrm>
                <a:off x="401478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46" name="Rectangle 51"/>
              <p:cNvSpPr>
                <a:spLocks noChangeArrowheads="1"/>
              </p:cNvSpPr>
              <p:nvPr/>
            </p:nvSpPr>
            <p:spPr bwMode="auto">
              <a:xfrm>
                <a:off x="3863975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47" name="Rectangle 52"/>
              <p:cNvSpPr>
                <a:spLocks noChangeArrowheads="1"/>
              </p:cNvSpPr>
              <p:nvPr/>
            </p:nvSpPr>
            <p:spPr bwMode="auto">
              <a:xfrm>
                <a:off x="38687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48" name="Rectangle 53"/>
              <p:cNvSpPr>
                <a:spLocks noChangeArrowheads="1"/>
              </p:cNvSpPr>
              <p:nvPr/>
            </p:nvSpPr>
            <p:spPr bwMode="auto">
              <a:xfrm>
                <a:off x="38687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49" name="Rectangle 55"/>
              <p:cNvSpPr>
                <a:spLocks noChangeArrowheads="1"/>
              </p:cNvSpPr>
              <p:nvPr/>
            </p:nvSpPr>
            <p:spPr bwMode="auto">
              <a:xfrm>
                <a:off x="3713163" y="2578100"/>
                <a:ext cx="84138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50" name="Rectangle 56"/>
              <p:cNvSpPr>
                <a:spLocks noChangeArrowheads="1"/>
              </p:cNvSpPr>
              <p:nvPr/>
            </p:nvSpPr>
            <p:spPr bwMode="auto">
              <a:xfrm>
                <a:off x="3717925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51" name="Rectangle 57"/>
              <p:cNvSpPr>
                <a:spLocks noChangeArrowheads="1"/>
              </p:cNvSpPr>
              <p:nvPr/>
            </p:nvSpPr>
            <p:spPr bwMode="auto">
              <a:xfrm>
                <a:off x="3717925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52" name="Rectangle 60"/>
              <p:cNvSpPr>
                <a:spLocks noChangeArrowheads="1"/>
              </p:cNvSpPr>
              <p:nvPr/>
            </p:nvSpPr>
            <p:spPr bwMode="auto">
              <a:xfrm>
                <a:off x="3563938" y="2725738"/>
                <a:ext cx="90488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53" name="Rectangle 62"/>
              <p:cNvSpPr>
                <a:spLocks noChangeArrowheads="1"/>
              </p:cNvSpPr>
              <p:nvPr/>
            </p:nvSpPr>
            <p:spPr bwMode="auto">
              <a:xfrm>
                <a:off x="3571875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54" name="Rectangle 63"/>
              <p:cNvSpPr>
                <a:spLocks noChangeArrowheads="1"/>
              </p:cNvSpPr>
              <p:nvPr/>
            </p:nvSpPr>
            <p:spPr bwMode="auto">
              <a:xfrm>
                <a:off x="3575050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55" name="Rectangle 65"/>
              <p:cNvSpPr>
                <a:spLocks noChangeArrowheads="1"/>
              </p:cNvSpPr>
              <p:nvPr/>
            </p:nvSpPr>
            <p:spPr bwMode="auto">
              <a:xfrm>
                <a:off x="3421063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56" name="Rectangle 66"/>
              <p:cNvSpPr>
                <a:spLocks noChangeArrowheads="1"/>
              </p:cNvSpPr>
              <p:nvPr/>
            </p:nvSpPr>
            <p:spPr bwMode="auto">
              <a:xfrm>
                <a:off x="3424238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57" name="Rectangle 67"/>
              <p:cNvSpPr>
                <a:spLocks noChangeArrowheads="1"/>
              </p:cNvSpPr>
              <p:nvPr/>
            </p:nvSpPr>
            <p:spPr bwMode="auto">
              <a:xfrm>
                <a:off x="34242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58" name="Rectangle 68"/>
              <p:cNvSpPr>
                <a:spLocks noChangeArrowheads="1"/>
              </p:cNvSpPr>
              <p:nvPr/>
            </p:nvSpPr>
            <p:spPr bwMode="auto">
              <a:xfrm>
                <a:off x="3429000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59" name="Rectangle 70"/>
              <p:cNvSpPr>
                <a:spLocks noChangeArrowheads="1"/>
              </p:cNvSpPr>
              <p:nvPr/>
            </p:nvSpPr>
            <p:spPr bwMode="auto">
              <a:xfrm>
                <a:off x="327025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60" name="Rectangle 71"/>
              <p:cNvSpPr>
                <a:spLocks noChangeArrowheads="1"/>
              </p:cNvSpPr>
              <p:nvPr/>
            </p:nvSpPr>
            <p:spPr bwMode="auto">
              <a:xfrm>
                <a:off x="3273425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61" name="Rectangle 72"/>
              <p:cNvSpPr>
                <a:spLocks noChangeArrowheads="1"/>
              </p:cNvSpPr>
              <p:nvPr/>
            </p:nvSpPr>
            <p:spPr bwMode="auto">
              <a:xfrm>
                <a:off x="32781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62" name="Rectangle 75"/>
              <p:cNvSpPr>
                <a:spLocks noChangeArrowheads="1"/>
              </p:cNvSpPr>
              <p:nvPr/>
            </p:nvSpPr>
            <p:spPr bwMode="auto">
              <a:xfrm>
                <a:off x="3127375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63" name="Rectangle 76"/>
              <p:cNvSpPr>
                <a:spLocks noChangeArrowheads="1"/>
              </p:cNvSpPr>
              <p:nvPr/>
            </p:nvSpPr>
            <p:spPr bwMode="auto">
              <a:xfrm>
                <a:off x="313055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64" name="Rectangle 77"/>
              <p:cNvSpPr>
                <a:spLocks noChangeArrowheads="1"/>
              </p:cNvSpPr>
              <p:nvPr/>
            </p:nvSpPr>
            <p:spPr bwMode="auto">
              <a:xfrm>
                <a:off x="3135313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65" name="Rectangle 79"/>
              <p:cNvSpPr>
                <a:spLocks noChangeArrowheads="1"/>
              </p:cNvSpPr>
              <p:nvPr/>
            </p:nvSpPr>
            <p:spPr bwMode="auto">
              <a:xfrm>
                <a:off x="2976563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66" name="Rectangle 80"/>
              <p:cNvSpPr>
                <a:spLocks noChangeArrowheads="1"/>
              </p:cNvSpPr>
              <p:nvPr/>
            </p:nvSpPr>
            <p:spPr bwMode="auto">
              <a:xfrm>
                <a:off x="298132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67" name="Rectangle 81"/>
              <p:cNvSpPr>
                <a:spLocks noChangeArrowheads="1"/>
              </p:cNvSpPr>
              <p:nvPr/>
            </p:nvSpPr>
            <p:spPr bwMode="auto">
              <a:xfrm>
                <a:off x="2981325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68" name="Rectangle 82"/>
              <p:cNvSpPr>
                <a:spLocks noChangeArrowheads="1"/>
              </p:cNvSpPr>
              <p:nvPr/>
            </p:nvSpPr>
            <p:spPr bwMode="auto">
              <a:xfrm>
                <a:off x="298450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69" name="Rectangle 83"/>
              <p:cNvSpPr>
                <a:spLocks noChangeArrowheads="1"/>
              </p:cNvSpPr>
              <p:nvPr/>
            </p:nvSpPr>
            <p:spPr bwMode="auto">
              <a:xfrm>
                <a:off x="2987675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70" name="Rectangle 85"/>
              <p:cNvSpPr>
                <a:spLocks noChangeArrowheads="1"/>
              </p:cNvSpPr>
              <p:nvPr/>
            </p:nvSpPr>
            <p:spPr bwMode="auto">
              <a:xfrm>
                <a:off x="283051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71" name="Rectangle 86"/>
              <p:cNvSpPr>
                <a:spLocks noChangeArrowheads="1"/>
              </p:cNvSpPr>
              <p:nvPr/>
            </p:nvSpPr>
            <p:spPr bwMode="auto">
              <a:xfrm>
                <a:off x="2833688" y="2578100"/>
                <a:ext cx="79375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72" name="Rectangle 87"/>
              <p:cNvSpPr>
                <a:spLocks noChangeArrowheads="1"/>
              </p:cNvSpPr>
              <p:nvPr/>
            </p:nvSpPr>
            <p:spPr bwMode="auto">
              <a:xfrm>
                <a:off x="2833688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73" name="Rectangle 88"/>
              <p:cNvSpPr>
                <a:spLocks noChangeArrowheads="1"/>
              </p:cNvSpPr>
              <p:nvPr/>
            </p:nvSpPr>
            <p:spPr bwMode="auto">
              <a:xfrm>
                <a:off x="283845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74" name="Rectangle 89"/>
              <p:cNvSpPr>
                <a:spLocks noChangeArrowheads="1"/>
              </p:cNvSpPr>
              <p:nvPr/>
            </p:nvSpPr>
            <p:spPr bwMode="auto">
              <a:xfrm>
                <a:off x="2841625" y="2130425"/>
                <a:ext cx="63500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75" name="Rectangle 91"/>
              <p:cNvSpPr>
                <a:spLocks noChangeArrowheads="1"/>
              </p:cNvSpPr>
              <p:nvPr/>
            </p:nvSpPr>
            <p:spPr bwMode="auto">
              <a:xfrm>
                <a:off x="268446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76" name="Rectangle 92"/>
              <p:cNvSpPr>
                <a:spLocks noChangeArrowheads="1"/>
              </p:cNvSpPr>
              <p:nvPr/>
            </p:nvSpPr>
            <p:spPr bwMode="auto">
              <a:xfrm>
                <a:off x="2684463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77" name="Rectangle 93"/>
              <p:cNvSpPr>
                <a:spLocks noChangeArrowheads="1"/>
              </p:cNvSpPr>
              <p:nvPr/>
            </p:nvSpPr>
            <p:spPr bwMode="auto">
              <a:xfrm>
                <a:off x="2687638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78" name="Rectangle 94"/>
              <p:cNvSpPr>
                <a:spLocks noChangeArrowheads="1"/>
              </p:cNvSpPr>
              <p:nvPr/>
            </p:nvSpPr>
            <p:spPr bwMode="auto">
              <a:xfrm>
                <a:off x="26908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79" name="Rectangle 97"/>
              <p:cNvSpPr>
                <a:spLocks noChangeArrowheads="1"/>
              </p:cNvSpPr>
              <p:nvPr/>
            </p:nvSpPr>
            <p:spPr bwMode="auto">
              <a:xfrm>
                <a:off x="2541588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80" name="Rectangle 99"/>
              <p:cNvSpPr>
                <a:spLocks noChangeArrowheads="1"/>
              </p:cNvSpPr>
              <p:nvPr/>
            </p:nvSpPr>
            <p:spPr bwMode="auto">
              <a:xfrm>
                <a:off x="2544763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81" name="Rectangle 101"/>
              <p:cNvSpPr>
                <a:spLocks noChangeArrowheads="1"/>
              </p:cNvSpPr>
              <p:nvPr/>
            </p:nvSpPr>
            <p:spPr bwMode="auto">
              <a:xfrm>
                <a:off x="239077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82" name="Rectangle 102"/>
              <p:cNvSpPr>
                <a:spLocks noChangeArrowheads="1"/>
              </p:cNvSpPr>
              <p:nvPr/>
            </p:nvSpPr>
            <p:spPr bwMode="auto">
              <a:xfrm>
                <a:off x="2393950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83" name="Rectangle 103"/>
              <p:cNvSpPr>
                <a:spLocks noChangeArrowheads="1"/>
              </p:cNvSpPr>
              <p:nvPr/>
            </p:nvSpPr>
            <p:spPr bwMode="auto">
              <a:xfrm>
                <a:off x="23987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84" name="Rectangle 104"/>
              <p:cNvSpPr>
                <a:spLocks noChangeArrowheads="1"/>
              </p:cNvSpPr>
              <p:nvPr/>
            </p:nvSpPr>
            <p:spPr bwMode="auto">
              <a:xfrm>
                <a:off x="2398713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85" name="Rectangle 106"/>
              <p:cNvSpPr>
                <a:spLocks noChangeArrowheads="1"/>
              </p:cNvSpPr>
              <p:nvPr/>
            </p:nvSpPr>
            <p:spPr bwMode="auto">
              <a:xfrm>
                <a:off x="224472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86" name="Rectangle 107"/>
              <p:cNvSpPr>
                <a:spLocks noChangeArrowheads="1"/>
              </p:cNvSpPr>
              <p:nvPr/>
            </p:nvSpPr>
            <p:spPr bwMode="auto">
              <a:xfrm>
                <a:off x="224790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87" name="Rectangle 108"/>
              <p:cNvSpPr>
                <a:spLocks noChangeArrowheads="1"/>
              </p:cNvSpPr>
              <p:nvPr/>
            </p:nvSpPr>
            <p:spPr bwMode="auto">
              <a:xfrm>
                <a:off x="224790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88" name="Rectangle 111"/>
              <p:cNvSpPr>
                <a:spLocks noChangeArrowheads="1"/>
              </p:cNvSpPr>
              <p:nvPr/>
            </p:nvSpPr>
            <p:spPr bwMode="auto">
              <a:xfrm>
                <a:off x="210185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89" name="Rectangle 112"/>
              <p:cNvSpPr>
                <a:spLocks noChangeArrowheads="1"/>
              </p:cNvSpPr>
              <p:nvPr/>
            </p:nvSpPr>
            <p:spPr bwMode="auto">
              <a:xfrm>
                <a:off x="210185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90" name="Rectangle 115"/>
              <p:cNvSpPr>
                <a:spLocks noChangeArrowheads="1"/>
              </p:cNvSpPr>
              <p:nvPr/>
            </p:nvSpPr>
            <p:spPr bwMode="auto">
              <a:xfrm>
                <a:off x="194786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91" name="Rectangle 116"/>
              <p:cNvSpPr>
                <a:spLocks noChangeArrowheads="1"/>
              </p:cNvSpPr>
              <p:nvPr/>
            </p:nvSpPr>
            <p:spPr bwMode="auto">
              <a:xfrm>
                <a:off x="19510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92" name="Rectangle 117"/>
              <p:cNvSpPr>
                <a:spLocks noChangeArrowheads="1"/>
              </p:cNvSpPr>
              <p:nvPr/>
            </p:nvSpPr>
            <p:spPr bwMode="auto">
              <a:xfrm>
                <a:off x="1954213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93" name="Rectangle 118"/>
              <p:cNvSpPr>
                <a:spLocks noChangeArrowheads="1"/>
              </p:cNvSpPr>
              <p:nvPr/>
            </p:nvSpPr>
            <p:spPr bwMode="auto">
              <a:xfrm>
                <a:off x="1963271" y="2272553"/>
                <a:ext cx="62380" cy="7694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94" name="Rectangle 119"/>
              <p:cNvSpPr>
                <a:spLocks noChangeArrowheads="1"/>
              </p:cNvSpPr>
              <p:nvPr/>
            </p:nvSpPr>
            <p:spPr bwMode="auto">
              <a:xfrm>
                <a:off x="19589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95" name="Rectangle 121"/>
              <p:cNvSpPr>
                <a:spLocks noChangeArrowheads="1"/>
              </p:cNvSpPr>
              <p:nvPr/>
            </p:nvSpPr>
            <p:spPr bwMode="auto">
              <a:xfrm>
                <a:off x="1800225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96" name="Rectangle 122"/>
              <p:cNvSpPr>
                <a:spLocks noChangeArrowheads="1"/>
              </p:cNvSpPr>
              <p:nvPr/>
            </p:nvSpPr>
            <p:spPr bwMode="auto">
              <a:xfrm>
                <a:off x="1804988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97" name="Rectangle 123"/>
              <p:cNvSpPr>
                <a:spLocks noChangeArrowheads="1"/>
              </p:cNvSpPr>
              <p:nvPr/>
            </p:nvSpPr>
            <p:spPr bwMode="auto">
              <a:xfrm>
                <a:off x="180816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98" name="Rectangle 124"/>
              <p:cNvSpPr>
                <a:spLocks noChangeArrowheads="1"/>
              </p:cNvSpPr>
              <p:nvPr/>
            </p:nvSpPr>
            <p:spPr bwMode="auto">
              <a:xfrm>
                <a:off x="18113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99" name="Rectangle 126"/>
              <p:cNvSpPr>
                <a:spLocks noChangeArrowheads="1"/>
              </p:cNvSpPr>
              <p:nvPr/>
            </p:nvSpPr>
            <p:spPr bwMode="auto">
              <a:xfrm>
                <a:off x="165735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00" name="Rectangle 127"/>
              <p:cNvSpPr>
                <a:spLocks noChangeArrowheads="1"/>
              </p:cNvSpPr>
              <p:nvPr/>
            </p:nvSpPr>
            <p:spPr bwMode="auto">
              <a:xfrm>
                <a:off x="16621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01" name="Rectangle 130"/>
              <p:cNvSpPr>
                <a:spLocks noChangeArrowheads="1"/>
              </p:cNvSpPr>
              <p:nvPr/>
            </p:nvSpPr>
            <p:spPr bwMode="auto">
              <a:xfrm>
                <a:off x="15113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02" name="Rectangle 131"/>
              <p:cNvSpPr>
                <a:spLocks noChangeArrowheads="1"/>
              </p:cNvSpPr>
              <p:nvPr/>
            </p:nvSpPr>
            <p:spPr bwMode="auto">
              <a:xfrm>
                <a:off x="151130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03" name="Rectangle 132"/>
              <p:cNvSpPr>
                <a:spLocks noChangeArrowheads="1"/>
              </p:cNvSpPr>
              <p:nvPr/>
            </p:nvSpPr>
            <p:spPr bwMode="auto">
              <a:xfrm>
                <a:off x="15144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04" name="Rectangle 133"/>
              <p:cNvSpPr>
                <a:spLocks noChangeArrowheads="1"/>
              </p:cNvSpPr>
              <p:nvPr/>
            </p:nvSpPr>
            <p:spPr bwMode="auto">
              <a:xfrm>
                <a:off x="15192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05" name="Rectangle 135"/>
              <p:cNvSpPr>
                <a:spLocks noChangeArrowheads="1"/>
              </p:cNvSpPr>
              <p:nvPr/>
            </p:nvSpPr>
            <p:spPr bwMode="auto">
              <a:xfrm>
                <a:off x="1360488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06" name="Rectangle 137"/>
              <p:cNvSpPr>
                <a:spLocks noChangeArrowheads="1"/>
              </p:cNvSpPr>
              <p:nvPr/>
            </p:nvSpPr>
            <p:spPr bwMode="auto">
              <a:xfrm>
                <a:off x="136366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07" name="Rectangle 138"/>
              <p:cNvSpPr>
                <a:spLocks noChangeArrowheads="1"/>
              </p:cNvSpPr>
              <p:nvPr/>
            </p:nvSpPr>
            <p:spPr bwMode="auto">
              <a:xfrm>
                <a:off x="136842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08" name="Rectangle 141"/>
              <p:cNvSpPr>
                <a:spLocks noChangeArrowheads="1"/>
              </p:cNvSpPr>
              <p:nvPr/>
            </p:nvSpPr>
            <p:spPr bwMode="auto">
              <a:xfrm>
                <a:off x="12144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09" name="Rectangle 142"/>
              <p:cNvSpPr>
                <a:spLocks noChangeArrowheads="1"/>
              </p:cNvSpPr>
              <p:nvPr/>
            </p:nvSpPr>
            <p:spPr bwMode="auto">
              <a:xfrm>
                <a:off x="121761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10" name="Rectangle 143"/>
              <p:cNvSpPr>
                <a:spLocks noChangeArrowheads="1"/>
              </p:cNvSpPr>
              <p:nvPr/>
            </p:nvSpPr>
            <p:spPr bwMode="auto">
              <a:xfrm>
                <a:off x="12207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11" name="Rectangle 144"/>
              <p:cNvSpPr>
                <a:spLocks noChangeArrowheads="1"/>
              </p:cNvSpPr>
              <p:nvPr/>
            </p:nvSpPr>
            <p:spPr bwMode="auto">
              <a:xfrm>
                <a:off x="122078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12" name="Rectangle 146"/>
              <p:cNvSpPr>
                <a:spLocks noChangeArrowheads="1"/>
              </p:cNvSpPr>
              <p:nvPr/>
            </p:nvSpPr>
            <p:spPr bwMode="auto">
              <a:xfrm>
                <a:off x="106680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13" name="Rectangle 147"/>
              <p:cNvSpPr>
                <a:spLocks noChangeArrowheads="1"/>
              </p:cNvSpPr>
              <p:nvPr/>
            </p:nvSpPr>
            <p:spPr bwMode="auto">
              <a:xfrm>
                <a:off x="10668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14" name="Rectangle 148"/>
              <p:cNvSpPr>
                <a:spLocks noChangeArrowheads="1"/>
              </p:cNvSpPr>
              <p:nvPr/>
            </p:nvSpPr>
            <p:spPr bwMode="auto">
              <a:xfrm>
                <a:off x="1071563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15" name="Rectangle 149"/>
              <p:cNvSpPr>
                <a:spLocks noChangeArrowheads="1"/>
              </p:cNvSpPr>
              <p:nvPr/>
            </p:nvSpPr>
            <p:spPr bwMode="auto">
              <a:xfrm>
                <a:off x="10747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16" name="Rectangle 150"/>
              <p:cNvSpPr>
                <a:spLocks noChangeArrowheads="1"/>
              </p:cNvSpPr>
              <p:nvPr/>
            </p:nvSpPr>
            <p:spPr bwMode="auto">
              <a:xfrm>
                <a:off x="10747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</p:grpSp>
      </p:grpSp>
      <p:cxnSp>
        <p:nvCxnSpPr>
          <p:cNvPr id="9" name="Straight Connector 8"/>
          <p:cNvCxnSpPr/>
          <p:nvPr/>
        </p:nvCxnSpPr>
        <p:spPr>
          <a:xfrm rot="5400000">
            <a:off x="12236450" y="1335289"/>
            <a:ext cx="0" cy="1313401"/>
          </a:xfrm>
          <a:prstGeom prst="line">
            <a:avLst/>
          </a:prstGeom>
          <a:ln w="38100" cmpd="sng"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140863" y="673624"/>
            <a:ext cx="10089621" cy="11449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800" dirty="0">
                <a:cs typeface="Lato Light"/>
              </a:rPr>
              <a:t>Why API-First </a:t>
            </a:r>
            <a:r>
              <a:rPr lang="en-US" sz="2800" dirty="0" smtClean="0">
                <a:cs typeface="Lato Light"/>
              </a:rPr>
              <a:t>Development?</a:t>
            </a:r>
          </a:p>
          <a:p>
            <a:pPr algn="ctr">
              <a:lnSpc>
                <a:spcPct val="90000"/>
              </a:lnSpc>
            </a:pPr>
            <a:r>
              <a:rPr lang="en-US" sz="4800" dirty="0" smtClean="0">
                <a:solidFill>
                  <a:schemeClr val="accent1"/>
                </a:solidFill>
                <a:cs typeface="Lato Light"/>
              </a:rPr>
              <a:t>Generate </a:t>
            </a:r>
            <a:r>
              <a:rPr lang="en-US" sz="4800" dirty="0">
                <a:solidFill>
                  <a:schemeClr val="accent1"/>
                </a:solidFill>
                <a:cs typeface="Lato Light"/>
              </a:rPr>
              <a:t>Code and Documentation </a:t>
            </a:r>
            <a:endParaRPr lang="en-US" sz="4800" dirty="0">
              <a:solidFill>
                <a:schemeClr val="accent1"/>
              </a:solidFill>
              <a:latin typeface="Lato Light"/>
              <a:cs typeface="Lato Ligh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4653" y="2645022"/>
            <a:ext cx="4976210" cy="8319836"/>
          </a:xfrm>
          <a:prstGeom prst="rect">
            <a:avLst/>
          </a:prstGeom>
          <a:ln w="3175" cap="sq">
            <a:noFill/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3345514" y="11191161"/>
            <a:ext cx="192551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8000" b="1" dirty="0" smtClean="0">
                <a:solidFill>
                  <a:srgbClr val="92D050"/>
                </a:solidFill>
                <a:cs typeface="Lato Light"/>
              </a:rPr>
              <a:t>Visually design </a:t>
            </a:r>
            <a:r>
              <a:rPr lang="en-US" sz="5600" dirty="0" smtClean="0">
                <a:cs typeface="Lato Light"/>
              </a:rPr>
              <a:t>your API without coding knowledge </a:t>
            </a:r>
            <a:endParaRPr lang="en-US" sz="5600" dirty="0">
              <a:solidFill>
                <a:srgbClr val="FFC000"/>
              </a:solidFill>
              <a:latin typeface="Lato Black"/>
              <a:cs typeface="Lato Black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4334" y="2600124"/>
            <a:ext cx="14846078" cy="8371355"/>
          </a:xfrm>
          <a:prstGeom prst="rect">
            <a:avLst/>
          </a:prstGeom>
          <a:ln w="3175" cap="sq">
            <a:noFill/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55537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154232" y="147397"/>
            <a:ext cx="23994241" cy="1132818"/>
            <a:chOff x="-116540" y="4468112"/>
            <a:chExt cx="12812244" cy="697119"/>
          </a:xfrm>
          <a:solidFill>
            <a:schemeClr val="bg1">
              <a:lumMod val="95000"/>
              <a:alpha val="85000"/>
            </a:schemeClr>
          </a:solidFill>
        </p:grpSpPr>
        <p:grpSp>
          <p:nvGrpSpPr>
            <p:cNvPr id="23" name="Group 22"/>
            <p:cNvGrpSpPr/>
            <p:nvPr/>
          </p:nvGrpSpPr>
          <p:grpSpPr>
            <a:xfrm>
              <a:off x="4112933" y="4472081"/>
              <a:ext cx="4198938" cy="682626"/>
              <a:chOff x="1066800" y="2130425"/>
              <a:chExt cx="4198938" cy="682626"/>
            </a:xfrm>
            <a:grpFill/>
          </p:grpSpPr>
          <p:sp>
            <p:nvSpPr>
              <p:cNvPr id="231" name="Rectangle 5"/>
              <p:cNvSpPr>
                <a:spLocks noChangeArrowheads="1"/>
              </p:cNvSpPr>
              <p:nvPr/>
            </p:nvSpPr>
            <p:spPr bwMode="auto">
              <a:xfrm>
                <a:off x="518318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32" name="Rectangle 6"/>
              <p:cNvSpPr>
                <a:spLocks noChangeArrowheads="1"/>
              </p:cNvSpPr>
              <p:nvPr/>
            </p:nvSpPr>
            <p:spPr bwMode="auto">
              <a:xfrm>
                <a:off x="518795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33" name="Rectangle 7"/>
              <p:cNvSpPr>
                <a:spLocks noChangeArrowheads="1"/>
              </p:cNvSpPr>
              <p:nvPr/>
            </p:nvSpPr>
            <p:spPr bwMode="auto">
              <a:xfrm>
                <a:off x="518795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34" name="Rectangle 10"/>
              <p:cNvSpPr>
                <a:spLocks noChangeArrowheads="1"/>
              </p:cNvSpPr>
              <p:nvPr/>
            </p:nvSpPr>
            <p:spPr bwMode="auto">
              <a:xfrm>
                <a:off x="5033963" y="2725738"/>
                <a:ext cx="90488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35" name="Rectangle 11"/>
              <p:cNvSpPr>
                <a:spLocks noChangeArrowheads="1"/>
              </p:cNvSpPr>
              <p:nvPr/>
            </p:nvSpPr>
            <p:spPr bwMode="auto">
              <a:xfrm>
                <a:off x="50371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36" name="Rectangle 12"/>
              <p:cNvSpPr>
                <a:spLocks noChangeArrowheads="1"/>
              </p:cNvSpPr>
              <p:nvPr/>
            </p:nvSpPr>
            <p:spPr bwMode="auto">
              <a:xfrm>
                <a:off x="5040313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37" name="Rectangle 13"/>
              <p:cNvSpPr>
                <a:spLocks noChangeArrowheads="1"/>
              </p:cNvSpPr>
              <p:nvPr/>
            </p:nvSpPr>
            <p:spPr bwMode="auto">
              <a:xfrm>
                <a:off x="5040313" y="2278063"/>
                <a:ext cx="76200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38" name="Rectangle 14"/>
              <p:cNvSpPr>
                <a:spLocks noChangeArrowheads="1"/>
              </p:cNvSpPr>
              <p:nvPr/>
            </p:nvSpPr>
            <p:spPr bwMode="auto">
              <a:xfrm>
                <a:off x="50450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39" name="Rectangle 16"/>
              <p:cNvSpPr>
                <a:spLocks noChangeArrowheads="1"/>
              </p:cNvSpPr>
              <p:nvPr/>
            </p:nvSpPr>
            <p:spPr bwMode="auto">
              <a:xfrm>
                <a:off x="4886325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40" name="Rectangle 17"/>
              <p:cNvSpPr>
                <a:spLocks noChangeArrowheads="1"/>
              </p:cNvSpPr>
              <p:nvPr/>
            </p:nvSpPr>
            <p:spPr bwMode="auto">
              <a:xfrm>
                <a:off x="489108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41" name="Rectangle 18"/>
              <p:cNvSpPr>
                <a:spLocks noChangeArrowheads="1"/>
              </p:cNvSpPr>
              <p:nvPr/>
            </p:nvSpPr>
            <p:spPr bwMode="auto">
              <a:xfrm>
                <a:off x="4894263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42" name="Rectangle 19"/>
              <p:cNvSpPr>
                <a:spLocks noChangeArrowheads="1"/>
              </p:cNvSpPr>
              <p:nvPr/>
            </p:nvSpPr>
            <p:spPr bwMode="auto">
              <a:xfrm>
                <a:off x="489426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43" name="Rectangle 20"/>
              <p:cNvSpPr>
                <a:spLocks noChangeArrowheads="1"/>
              </p:cNvSpPr>
              <p:nvPr/>
            </p:nvSpPr>
            <p:spPr bwMode="auto">
              <a:xfrm>
                <a:off x="48974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44" name="Rectangle 22"/>
              <p:cNvSpPr>
                <a:spLocks noChangeArrowheads="1"/>
              </p:cNvSpPr>
              <p:nvPr/>
            </p:nvSpPr>
            <p:spPr bwMode="auto">
              <a:xfrm>
                <a:off x="474345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45" name="Rectangle 23"/>
              <p:cNvSpPr>
                <a:spLocks noChangeArrowheads="1"/>
              </p:cNvSpPr>
              <p:nvPr/>
            </p:nvSpPr>
            <p:spPr bwMode="auto">
              <a:xfrm>
                <a:off x="47482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46" name="Rectangle 26"/>
              <p:cNvSpPr>
                <a:spLocks noChangeArrowheads="1"/>
              </p:cNvSpPr>
              <p:nvPr/>
            </p:nvSpPr>
            <p:spPr bwMode="auto">
              <a:xfrm>
                <a:off x="4594225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47" name="Rectangle 27"/>
              <p:cNvSpPr>
                <a:spLocks noChangeArrowheads="1"/>
              </p:cNvSpPr>
              <p:nvPr/>
            </p:nvSpPr>
            <p:spPr bwMode="auto">
              <a:xfrm>
                <a:off x="45974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48" name="Rectangle 28"/>
              <p:cNvSpPr>
                <a:spLocks noChangeArrowheads="1"/>
              </p:cNvSpPr>
              <p:nvPr/>
            </p:nvSpPr>
            <p:spPr bwMode="auto">
              <a:xfrm>
                <a:off x="459740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49" name="Rectangle 29"/>
              <p:cNvSpPr>
                <a:spLocks noChangeArrowheads="1"/>
              </p:cNvSpPr>
              <p:nvPr/>
            </p:nvSpPr>
            <p:spPr bwMode="auto">
              <a:xfrm>
                <a:off x="46005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50" name="Rectangle 30"/>
              <p:cNvSpPr>
                <a:spLocks noChangeArrowheads="1"/>
              </p:cNvSpPr>
              <p:nvPr/>
            </p:nvSpPr>
            <p:spPr bwMode="auto">
              <a:xfrm>
                <a:off x="46053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51" name="Rectangle 32"/>
              <p:cNvSpPr>
                <a:spLocks noChangeArrowheads="1"/>
              </p:cNvSpPr>
              <p:nvPr/>
            </p:nvSpPr>
            <p:spPr bwMode="auto">
              <a:xfrm>
                <a:off x="4451350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52" name="Rectangle 33"/>
              <p:cNvSpPr>
                <a:spLocks noChangeArrowheads="1"/>
              </p:cNvSpPr>
              <p:nvPr/>
            </p:nvSpPr>
            <p:spPr bwMode="auto">
              <a:xfrm>
                <a:off x="445452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53" name="Rectangle 34"/>
              <p:cNvSpPr>
                <a:spLocks noChangeArrowheads="1"/>
              </p:cNvSpPr>
              <p:nvPr/>
            </p:nvSpPr>
            <p:spPr bwMode="auto">
              <a:xfrm>
                <a:off x="4457700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54" name="Rectangle 36"/>
              <p:cNvSpPr>
                <a:spLocks noChangeArrowheads="1"/>
              </p:cNvSpPr>
              <p:nvPr/>
            </p:nvSpPr>
            <p:spPr bwMode="auto">
              <a:xfrm>
                <a:off x="4300538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55" name="Rectangle 37"/>
              <p:cNvSpPr>
                <a:spLocks noChangeArrowheads="1"/>
              </p:cNvSpPr>
              <p:nvPr/>
            </p:nvSpPr>
            <p:spPr bwMode="auto">
              <a:xfrm>
                <a:off x="430371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56" name="Rectangle 38"/>
              <p:cNvSpPr>
                <a:spLocks noChangeArrowheads="1"/>
              </p:cNvSpPr>
              <p:nvPr/>
            </p:nvSpPr>
            <p:spPr bwMode="auto">
              <a:xfrm>
                <a:off x="43084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57" name="Rectangle 39"/>
              <p:cNvSpPr>
                <a:spLocks noChangeArrowheads="1"/>
              </p:cNvSpPr>
              <p:nvPr/>
            </p:nvSpPr>
            <p:spPr bwMode="auto">
              <a:xfrm>
                <a:off x="43084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58" name="Rectangle 41"/>
              <p:cNvSpPr>
                <a:spLocks noChangeArrowheads="1"/>
              </p:cNvSpPr>
              <p:nvPr/>
            </p:nvSpPr>
            <p:spPr bwMode="auto">
              <a:xfrm>
                <a:off x="415766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59" name="Rectangle 43"/>
              <p:cNvSpPr>
                <a:spLocks noChangeArrowheads="1"/>
              </p:cNvSpPr>
              <p:nvPr/>
            </p:nvSpPr>
            <p:spPr bwMode="auto">
              <a:xfrm>
                <a:off x="41608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60" name="Rectangle 45"/>
              <p:cNvSpPr>
                <a:spLocks noChangeArrowheads="1"/>
              </p:cNvSpPr>
              <p:nvPr/>
            </p:nvSpPr>
            <p:spPr bwMode="auto">
              <a:xfrm>
                <a:off x="400685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61" name="Rectangle 46"/>
              <p:cNvSpPr>
                <a:spLocks noChangeArrowheads="1"/>
              </p:cNvSpPr>
              <p:nvPr/>
            </p:nvSpPr>
            <p:spPr bwMode="auto">
              <a:xfrm>
                <a:off x="400685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62" name="Rectangle 47"/>
              <p:cNvSpPr>
                <a:spLocks noChangeArrowheads="1"/>
              </p:cNvSpPr>
              <p:nvPr/>
            </p:nvSpPr>
            <p:spPr bwMode="auto">
              <a:xfrm>
                <a:off x="4011613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63" name="Rectangle 48"/>
              <p:cNvSpPr>
                <a:spLocks noChangeArrowheads="1"/>
              </p:cNvSpPr>
              <p:nvPr/>
            </p:nvSpPr>
            <p:spPr bwMode="auto">
              <a:xfrm>
                <a:off x="40147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64" name="Rectangle 49"/>
              <p:cNvSpPr>
                <a:spLocks noChangeArrowheads="1"/>
              </p:cNvSpPr>
              <p:nvPr/>
            </p:nvSpPr>
            <p:spPr bwMode="auto">
              <a:xfrm>
                <a:off x="401478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65" name="Rectangle 51"/>
              <p:cNvSpPr>
                <a:spLocks noChangeArrowheads="1"/>
              </p:cNvSpPr>
              <p:nvPr/>
            </p:nvSpPr>
            <p:spPr bwMode="auto">
              <a:xfrm>
                <a:off x="3863975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66" name="Rectangle 53"/>
              <p:cNvSpPr>
                <a:spLocks noChangeArrowheads="1"/>
              </p:cNvSpPr>
              <p:nvPr/>
            </p:nvSpPr>
            <p:spPr bwMode="auto">
              <a:xfrm>
                <a:off x="38687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67" name="Rectangle 55"/>
              <p:cNvSpPr>
                <a:spLocks noChangeArrowheads="1"/>
              </p:cNvSpPr>
              <p:nvPr/>
            </p:nvSpPr>
            <p:spPr bwMode="auto">
              <a:xfrm>
                <a:off x="3713163" y="2578100"/>
                <a:ext cx="84138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68" name="Rectangle 56"/>
              <p:cNvSpPr>
                <a:spLocks noChangeArrowheads="1"/>
              </p:cNvSpPr>
              <p:nvPr/>
            </p:nvSpPr>
            <p:spPr bwMode="auto">
              <a:xfrm>
                <a:off x="3717925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69" name="Rectangle 57"/>
              <p:cNvSpPr>
                <a:spLocks noChangeArrowheads="1"/>
              </p:cNvSpPr>
              <p:nvPr/>
            </p:nvSpPr>
            <p:spPr bwMode="auto">
              <a:xfrm>
                <a:off x="3717925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70" name="Rectangle 60"/>
              <p:cNvSpPr>
                <a:spLocks noChangeArrowheads="1"/>
              </p:cNvSpPr>
              <p:nvPr/>
            </p:nvSpPr>
            <p:spPr bwMode="auto">
              <a:xfrm>
                <a:off x="3563938" y="2725738"/>
                <a:ext cx="90488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71" name="Rectangle 62"/>
              <p:cNvSpPr>
                <a:spLocks noChangeArrowheads="1"/>
              </p:cNvSpPr>
              <p:nvPr/>
            </p:nvSpPr>
            <p:spPr bwMode="auto">
              <a:xfrm>
                <a:off x="3571875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72" name="Rectangle 63"/>
              <p:cNvSpPr>
                <a:spLocks noChangeArrowheads="1"/>
              </p:cNvSpPr>
              <p:nvPr/>
            </p:nvSpPr>
            <p:spPr bwMode="auto">
              <a:xfrm>
                <a:off x="3575050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73" name="Rectangle 65"/>
              <p:cNvSpPr>
                <a:spLocks noChangeArrowheads="1"/>
              </p:cNvSpPr>
              <p:nvPr/>
            </p:nvSpPr>
            <p:spPr bwMode="auto">
              <a:xfrm>
                <a:off x="3421063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74" name="Rectangle 66"/>
              <p:cNvSpPr>
                <a:spLocks noChangeArrowheads="1"/>
              </p:cNvSpPr>
              <p:nvPr/>
            </p:nvSpPr>
            <p:spPr bwMode="auto">
              <a:xfrm>
                <a:off x="3424238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75" name="Rectangle 67"/>
              <p:cNvSpPr>
                <a:spLocks noChangeArrowheads="1"/>
              </p:cNvSpPr>
              <p:nvPr/>
            </p:nvSpPr>
            <p:spPr bwMode="auto">
              <a:xfrm>
                <a:off x="34242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76" name="Rectangle 68"/>
              <p:cNvSpPr>
                <a:spLocks noChangeArrowheads="1"/>
              </p:cNvSpPr>
              <p:nvPr/>
            </p:nvSpPr>
            <p:spPr bwMode="auto">
              <a:xfrm>
                <a:off x="3429000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77" name="Rectangle 70"/>
              <p:cNvSpPr>
                <a:spLocks noChangeArrowheads="1"/>
              </p:cNvSpPr>
              <p:nvPr/>
            </p:nvSpPr>
            <p:spPr bwMode="auto">
              <a:xfrm>
                <a:off x="327025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78" name="Rectangle 71"/>
              <p:cNvSpPr>
                <a:spLocks noChangeArrowheads="1"/>
              </p:cNvSpPr>
              <p:nvPr/>
            </p:nvSpPr>
            <p:spPr bwMode="auto">
              <a:xfrm>
                <a:off x="3273425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79" name="Rectangle 72"/>
              <p:cNvSpPr>
                <a:spLocks noChangeArrowheads="1"/>
              </p:cNvSpPr>
              <p:nvPr/>
            </p:nvSpPr>
            <p:spPr bwMode="auto">
              <a:xfrm>
                <a:off x="32781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80" name="Rectangle 75"/>
              <p:cNvSpPr>
                <a:spLocks noChangeArrowheads="1"/>
              </p:cNvSpPr>
              <p:nvPr/>
            </p:nvSpPr>
            <p:spPr bwMode="auto">
              <a:xfrm>
                <a:off x="3127375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81" name="Rectangle 76"/>
              <p:cNvSpPr>
                <a:spLocks noChangeArrowheads="1"/>
              </p:cNvSpPr>
              <p:nvPr/>
            </p:nvSpPr>
            <p:spPr bwMode="auto">
              <a:xfrm>
                <a:off x="313055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82" name="Rectangle 77"/>
              <p:cNvSpPr>
                <a:spLocks noChangeArrowheads="1"/>
              </p:cNvSpPr>
              <p:nvPr/>
            </p:nvSpPr>
            <p:spPr bwMode="auto">
              <a:xfrm>
                <a:off x="3135313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83" name="Rectangle 79"/>
              <p:cNvSpPr>
                <a:spLocks noChangeArrowheads="1"/>
              </p:cNvSpPr>
              <p:nvPr/>
            </p:nvSpPr>
            <p:spPr bwMode="auto">
              <a:xfrm>
                <a:off x="2976563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84" name="Rectangle 80"/>
              <p:cNvSpPr>
                <a:spLocks noChangeArrowheads="1"/>
              </p:cNvSpPr>
              <p:nvPr/>
            </p:nvSpPr>
            <p:spPr bwMode="auto">
              <a:xfrm>
                <a:off x="298132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85" name="Rectangle 81"/>
              <p:cNvSpPr>
                <a:spLocks noChangeArrowheads="1"/>
              </p:cNvSpPr>
              <p:nvPr/>
            </p:nvSpPr>
            <p:spPr bwMode="auto">
              <a:xfrm>
                <a:off x="2981325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86" name="Rectangle 82"/>
              <p:cNvSpPr>
                <a:spLocks noChangeArrowheads="1"/>
              </p:cNvSpPr>
              <p:nvPr/>
            </p:nvSpPr>
            <p:spPr bwMode="auto">
              <a:xfrm>
                <a:off x="298450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87" name="Rectangle 83"/>
              <p:cNvSpPr>
                <a:spLocks noChangeArrowheads="1"/>
              </p:cNvSpPr>
              <p:nvPr/>
            </p:nvSpPr>
            <p:spPr bwMode="auto">
              <a:xfrm>
                <a:off x="2987675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88" name="Rectangle 85"/>
              <p:cNvSpPr>
                <a:spLocks noChangeArrowheads="1"/>
              </p:cNvSpPr>
              <p:nvPr/>
            </p:nvSpPr>
            <p:spPr bwMode="auto">
              <a:xfrm>
                <a:off x="283051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89" name="Rectangle 86"/>
              <p:cNvSpPr>
                <a:spLocks noChangeArrowheads="1"/>
              </p:cNvSpPr>
              <p:nvPr/>
            </p:nvSpPr>
            <p:spPr bwMode="auto">
              <a:xfrm>
                <a:off x="2833688" y="2578100"/>
                <a:ext cx="79375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90" name="Rectangle 87"/>
              <p:cNvSpPr>
                <a:spLocks noChangeArrowheads="1"/>
              </p:cNvSpPr>
              <p:nvPr/>
            </p:nvSpPr>
            <p:spPr bwMode="auto">
              <a:xfrm>
                <a:off x="2833688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91" name="Rectangle 88"/>
              <p:cNvSpPr>
                <a:spLocks noChangeArrowheads="1"/>
              </p:cNvSpPr>
              <p:nvPr/>
            </p:nvSpPr>
            <p:spPr bwMode="auto">
              <a:xfrm>
                <a:off x="283845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92" name="Rectangle 89"/>
              <p:cNvSpPr>
                <a:spLocks noChangeArrowheads="1"/>
              </p:cNvSpPr>
              <p:nvPr/>
            </p:nvSpPr>
            <p:spPr bwMode="auto">
              <a:xfrm>
                <a:off x="2841625" y="2130425"/>
                <a:ext cx="63500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93" name="Rectangle 91"/>
              <p:cNvSpPr>
                <a:spLocks noChangeArrowheads="1"/>
              </p:cNvSpPr>
              <p:nvPr/>
            </p:nvSpPr>
            <p:spPr bwMode="auto">
              <a:xfrm>
                <a:off x="268446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94" name="Rectangle 92"/>
              <p:cNvSpPr>
                <a:spLocks noChangeArrowheads="1"/>
              </p:cNvSpPr>
              <p:nvPr/>
            </p:nvSpPr>
            <p:spPr bwMode="auto">
              <a:xfrm>
                <a:off x="2684463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95" name="Rectangle 93"/>
              <p:cNvSpPr>
                <a:spLocks noChangeArrowheads="1"/>
              </p:cNvSpPr>
              <p:nvPr/>
            </p:nvSpPr>
            <p:spPr bwMode="auto">
              <a:xfrm>
                <a:off x="2687638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96" name="Rectangle 94"/>
              <p:cNvSpPr>
                <a:spLocks noChangeArrowheads="1"/>
              </p:cNvSpPr>
              <p:nvPr/>
            </p:nvSpPr>
            <p:spPr bwMode="auto">
              <a:xfrm>
                <a:off x="26908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97" name="Rectangle 99"/>
              <p:cNvSpPr>
                <a:spLocks noChangeArrowheads="1"/>
              </p:cNvSpPr>
              <p:nvPr/>
            </p:nvSpPr>
            <p:spPr bwMode="auto">
              <a:xfrm>
                <a:off x="2544763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98" name="Rectangle 101"/>
              <p:cNvSpPr>
                <a:spLocks noChangeArrowheads="1"/>
              </p:cNvSpPr>
              <p:nvPr/>
            </p:nvSpPr>
            <p:spPr bwMode="auto">
              <a:xfrm>
                <a:off x="239077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99" name="Rectangle 102"/>
              <p:cNvSpPr>
                <a:spLocks noChangeArrowheads="1"/>
              </p:cNvSpPr>
              <p:nvPr/>
            </p:nvSpPr>
            <p:spPr bwMode="auto">
              <a:xfrm>
                <a:off x="2393950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00" name="Rectangle 103"/>
              <p:cNvSpPr>
                <a:spLocks noChangeArrowheads="1"/>
              </p:cNvSpPr>
              <p:nvPr/>
            </p:nvSpPr>
            <p:spPr bwMode="auto">
              <a:xfrm>
                <a:off x="23987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01" name="Rectangle 104"/>
              <p:cNvSpPr>
                <a:spLocks noChangeArrowheads="1"/>
              </p:cNvSpPr>
              <p:nvPr/>
            </p:nvSpPr>
            <p:spPr bwMode="auto">
              <a:xfrm>
                <a:off x="2398713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02" name="Rectangle 106"/>
              <p:cNvSpPr>
                <a:spLocks noChangeArrowheads="1"/>
              </p:cNvSpPr>
              <p:nvPr/>
            </p:nvSpPr>
            <p:spPr bwMode="auto">
              <a:xfrm>
                <a:off x="224472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03" name="Rectangle 107"/>
              <p:cNvSpPr>
                <a:spLocks noChangeArrowheads="1"/>
              </p:cNvSpPr>
              <p:nvPr/>
            </p:nvSpPr>
            <p:spPr bwMode="auto">
              <a:xfrm>
                <a:off x="224790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04" name="Rectangle 108"/>
              <p:cNvSpPr>
                <a:spLocks noChangeArrowheads="1"/>
              </p:cNvSpPr>
              <p:nvPr/>
            </p:nvSpPr>
            <p:spPr bwMode="auto">
              <a:xfrm>
                <a:off x="224790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05" name="Rectangle 111"/>
              <p:cNvSpPr>
                <a:spLocks noChangeArrowheads="1"/>
              </p:cNvSpPr>
              <p:nvPr/>
            </p:nvSpPr>
            <p:spPr bwMode="auto">
              <a:xfrm>
                <a:off x="210185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06" name="Rectangle 112"/>
              <p:cNvSpPr>
                <a:spLocks noChangeArrowheads="1"/>
              </p:cNvSpPr>
              <p:nvPr/>
            </p:nvSpPr>
            <p:spPr bwMode="auto">
              <a:xfrm>
                <a:off x="210185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07" name="Rectangle 115"/>
              <p:cNvSpPr>
                <a:spLocks noChangeArrowheads="1"/>
              </p:cNvSpPr>
              <p:nvPr/>
            </p:nvSpPr>
            <p:spPr bwMode="auto">
              <a:xfrm>
                <a:off x="194786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08" name="Rectangle 116"/>
              <p:cNvSpPr>
                <a:spLocks noChangeArrowheads="1"/>
              </p:cNvSpPr>
              <p:nvPr/>
            </p:nvSpPr>
            <p:spPr bwMode="auto">
              <a:xfrm>
                <a:off x="19510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09" name="Rectangle 117"/>
              <p:cNvSpPr>
                <a:spLocks noChangeArrowheads="1"/>
              </p:cNvSpPr>
              <p:nvPr/>
            </p:nvSpPr>
            <p:spPr bwMode="auto">
              <a:xfrm>
                <a:off x="1954213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10" name="Rectangle 118"/>
              <p:cNvSpPr>
                <a:spLocks noChangeArrowheads="1"/>
              </p:cNvSpPr>
              <p:nvPr/>
            </p:nvSpPr>
            <p:spPr bwMode="auto">
              <a:xfrm>
                <a:off x="1963271" y="2272553"/>
                <a:ext cx="62380" cy="7694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11" name="Rectangle 119"/>
              <p:cNvSpPr>
                <a:spLocks noChangeArrowheads="1"/>
              </p:cNvSpPr>
              <p:nvPr/>
            </p:nvSpPr>
            <p:spPr bwMode="auto">
              <a:xfrm>
                <a:off x="19589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12" name="Rectangle 121"/>
              <p:cNvSpPr>
                <a:spLocks noChangeArrowheads="1"/>
              </p:cNvSpPr>
              <p:nvPr/>
            </p:nvSpPr>
            <p:spPr bwMode="auto">
              <a:xfrm>
                <a:off x="1800225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13" name="Rectangle 122"/>
              <p:cNvSpPr>
                <a:spLocks noChangeArrowheads="1"/>
              </p:cNvSpPr>
              <p:nvPr/>
            </p:nvSpPr>
            <p:spPr bwMode="auto">
              <a:xfrm>
                <a:off x="1804988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14" name="Rectangle 123"/>
              <p:cNvSpPr>
                <a:spLocks noChangeArrowheads="1"/>
              </p:cNvSpPr>
              <p:nvPr/>
            </p:nvSpPr>
            <p:spPr bwMode="auto">
              <a:xfrm>
                <a:off x="180816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15" name="Rectangle 124"/>
              <p:cNvSpPr>
                <a:spLocks noChangeArrowheads="1"/>
              </p:cNvSpPr>
              <p:nvPr/>
            </p:nvSpPr>
            <p:spPr bwMode="auto">
              <a:xfrm>
                <a:off x="18113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16" name="Rectangle 126"/>
              <p:cNvSpPr>
                <a:spLocks noChangeArrowheads="1"/>
              </p:cNvSpPr>
              <p:nvPr/>
            </p:nvSpPr>
            <p:spPr bwMode="auto">
              <a:xfrm>
                <a:off x="165735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17" name="Rectangle 127"/>
              <p:cNvSpPr>
                <a:spLocks noChangeArrowheads="1"/>
              </p:cNvSpPr>
              <p:nvPr/>
            </p:nvSpPr>
            <p:spPr bwMode="auto">
              <a:xfrm>
                <a:off x="16621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18" name="Rectangle 130"/>
              <p:cNvSpPr>
                <a:spLocks noChangeArrowheads="1"/>
              </p:cNvSpPr>
              <p:nvPr/>
            </p:nvSpPr>
            <p:spPr bwMode="auto">
              <a:xfrm>
                <a:off x="15113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19" name="Rectangle 131"/>
              <p:cNvSpPr>
                <a:spLocks noChangeArrowheads="1"/>
              </p:cNvSpPr>
              <p:nvPr/>
            </p:nvSpPr>
            <p:spPr bwMode="auto">
              <a:xfrm>
                <a:off x="151130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20" name="Rectangle 132"/>
              <p:cNvSpPr>
                <a:spLocks noChangeArrowheads="1"/>
              </p:cNvSpPr>
              <p:nvPr/>
            </p:nvSpPr>
            <p:spPr bwMode="auto">
              <a:xfrm>
                <a:off x="15144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21" name="Rectangle 133"/>
              <p:cNvSpPr>
                <a:spLocks noChangeArrowheads="1"/>
              </p:cNvSpPr>
              <p:nvPr/>
            </p:nvSpPr>
            <p:spPr bwMode="auto">
              <a:xfrm>
                <a:off x="15192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22" name="Rectangle 135"/>
              <p:cNvSpPr>
                <a:spLocks noChangeArrowheads="1"/>
              </p:cNvSpPr>
              <p:nvPr/>
            </p:nvSpPr>
            <p:spPr bwMode="auto">
              <a:xfrm>
                <a:off x="1360488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23" name="Rectangle 136"/>
              <p:cNvSpPr>
                <a:spLocks noChangeArrowheads="1"/>
              </p:cNvSpPr>
              <p:nvPr/>
            </p:nvSpPr>
            <p:spPr bwMode="auto">
              <a:xfrm>
                <a:off x="1363663" y="2578100"/>
                <a:ext cx="79375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24" name="Rectangle 137"/>
              <p:cNvSpPr>
                <a:spLocks noChangeArrowheads="1"/>
              </p:cNvSpPr>
              <p:nvPr/>
            </p:nvSpPr>
            <p:spPr bwMode="auto">
              <a:xfrm>
                <a:off x="136366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25" name="Rectangle 138"/>
              <p:cNvSpPr>
                <a:spLocks noChangeArrowheads="1"/>
              </p:cNvSpPr>
              <p:nvPr/>
            </p:nvSpPr>
            <p:spPr bwMode="auto">
              <a:xfrm>
                <a:off x="136842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26" name="Rectangle 141"/>
              <p:cNvSpPr>
                <a:spLocks noChangeArrowheads="1"/>
              </p:cNvSpPr>
              <p:nvPr/>
            </p:nvSpPr>
            <p:spPr bwMode="auto">
              <a:xfrm>
                <a:off x="12144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27" name="Rectangle 142"/>
              <p:cNvSpPr>
                <a:spLocks noChangeArrowheads="1"/>
              </p:cNvSpPr>
              <p:nvPr/>
            </p:nvSpPr>
            <p:spPr bwMode="auto">
              <a:xfrm>
                <a:off x="121761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28" name="Rectangle 143"/>
              <p:cNvSpPr>
                <a:spLocks noChangeArrowheads="1"/>
              </p:cNvSpPr>
              <p:nvPr/>
            </p:nvSpPr>
            <p:spPr bwMode="auto">
              <a:xfrm>
                <a:off x="12207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29" name="Rectangle 144"/>
              <p:cNvSpPr>
                <a:spLocks noChangeArrowheads="1"/>
              </p:cNvSpPr>
              <p:nvPr/>
            </p:nvSpPr>
            <p:spPr bwMode="auto">
              <a:xfrm>
                <a:off x="122078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30" name="Rectangle 146"/>
              <p:cNvSpPr>
                <a:spLocks noChangeArrowheads="1"/>
              </p:cNvSpPr>
              <p:nvPr/>
            </p:nvSpPr>
            <p:spPr bwMode="auto">
              <a:xfrm>
                <a:off x="106680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31" name="Rectangle 147"/>
              <p:cNvSpPr>
                <a:spLocks noChangeArrowheads="1"/>
              </p:cNvSpPr>
              <p:nvPr/>
            </p:nvSpPr>
            <p:spPr bwMode="auto">
              <a:xfrm>
                <a:off x="10668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32" name="Rectangle 148"/>
              <p:cNvSpPr>
                <a:spLocks noChangeArrowheads="1"/>
              </p:cNvSpPr>
              <p:nvPr/>
            </p:nvSpPr>
            <p:spPr bwMode="auto">
              <a:xfrm>
                <a:off x="1071563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33" name="Rectangle 149"/>
              <p:cNvSpPr>
                <a:spLocks noChangeArrowheads="1"/>
              </p:cNvSpPr>
              <p:nvPr/>
            </p:nvSpPr>
            <p:spPr bwMode="auto">
              <a:xfrm>
                <a:off x="10747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34" name="Rectangle 150"/>
              <p:cNvSpPr>
                <a:spLocks noChangeArrowheads="1"/>
              </p:cNvSpPr>
              <p:nvPr/>
            </p:nvSpPr>
            <p:spPr bwMode="auto">
              <a:xfrm>
                <a:off x="10747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8496766" y="4468112"/>
              <a:ext cx="4198938" cy="682626"/>
              <a:chOff x="1066800" y="2130425"/>
              <a:chExt cx="4198938" cy="682626"/>
            </a:xfrm>
            <a:grpFill/>
          </p:grpSpPr>
          <p:sp>
            <p:nvSpPr>
              <p:cNvPr id="129" name="Rectangle 5"/>
              <p:cNvSpPr>
                <a:spLocks noChangeArrowheads="1"/>
              </p:cNvSpPr>
              <p:nvPr/>
            </p:nvSpPr>
            <p:spPr bwMode="auto">
              <a:xfrm>
                <a:off x="518318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30" name="Rectangle 6"/>
              <p:cNvSpPr>
                <a:spLocks noChangeArrowheads="1"/>
              </p:cNvSpPr>
              <p:nvPr/>
            </p:nvSpPr>
            <p:spPr bwMode="auto">
              <a:xfrm>
                <a:off x="518795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31" name="Rectangle 7"/>
              <p:cNvSpPr>
                <a:spLocks noChangeArrowheads="1"/>
              </p:cNvSpPr>
              <p:nvPr/>
            </p:nvSpPr>
            <p:spPr bwMode="auto">
              <a:xfrm>
                <a:off x="518795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32" name="Rectangle 10"/>
              <p:cNvSpPr>
                <a:spLocks noChangeArrowheads="1"/>
              </p:cNvSpPr>
              <p:nvPr/>
            </p:nvSpPr>
            <p:spPr bwMode="auto">
              <a:xfrm>
                <a:off x="5033963" y="2725738"/>
                <a:ext cx="90488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33" name="Rectangle 11"/>
              <p:cNvSpPr>
                <a:spLocks noChangeArrowheads="1"/>
              </p:cNvSpPr>
              <p:nvPr/>
            </p:nvSpPr>
            <p:spPr bwMode="auto">
              <a:xfrm>
                <a:off x="50371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34" name="Rectangle 12"/>
              <p:cNvSpPr>
                <a:spLocks noChangeArrowheads="1"/>
              </p:cNvSpPr>
              <p:nvPr/>
            </p:nvSpPr>
            <p:spPr bwMode="auto">
              <a:xfrm>
                <a:off x="5040313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35" name="Rectangle 13"/>
              <p:cNvSpPr>
                <a:spLocks noChangeArrowheads="1"/>
              </p:cNvSpPr>
              <p:nvPr/>
            </p:nvSpPr>
            <p:spPr bwMode="auto">
              <a:xfrm>
                <a:off x="5040313" y="2278063"/>
                <a:ext cx="76200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36" name="Rectangle 14"/>
              <p:cNvSpPr>
                <a:spLocks noChangeArrowheads="1"/>
              </p:cNvSpPr>
              <p:nvPr/>
            </p:nvSpPr>
            <p:spPr bwMode="auto">
              <a:xfrm>
                <a:off x="50450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37" name="Rectangle 16"/>
              <p:cNvSpPr>
                <a:spLocks noChangeArrowheads="1"/>
              </p:cNvSpPr>
              <p:nvPr/>
            </p:nvSpPr>
            <p:spPr bwMode="auto">
              <a:xfrm>
                <a:off x="4886325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38" name="Rectangle 17"/>
              <p:cNvSpPr>
                <a:spLocks noChangeArrowheads="1"/>
              </p:cNvSpPr>
              <p:nvPr/>
            </p:nvSpPr>
            <p:spPr bwMode="auto">
              <a:xfrm>
                <a:off x="489108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39" name="Rectangle 18"/>
              <p:cNvSpPr>
                <a:spLocks noChangeArrowheads="1"/>
              </p:cNvSpPr>
              <p:nvPr/>
            </p:nvSpPr>
            <p:spPr bwMode="auto">
              <a:xfrm>
                <a:off x="4894263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40" name="Rectangle 19"/>
              <p:cNvSpPr>
                <a:spLocks noChangeArrowheads="1"/>
              </p:cNvSpPr>
              <p:nvPr/>
            </p:nvSpPr>
            <p:spPr bwMode="auto">
              <a:xfrm>
                <a:off x="489426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41" name="Rectangle 20"/>
              <p:cNvSpPr>
                <a:spLocks noChangeArrowheads="1"/>
              </p:cNvSpPr>
              <p:nvPr/>
            </p:nvSpPr>
            <p:spPr bwMode="auto">
              <a:xfrm>
                <a:off x="48974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42" name="Rectangle 22"/>
              <p:cNvSpPr>
                <a:spLocks noChangeArrowheads="1"/>
              </p:cNvSpPr>
              <p:nvPr/>
            </p:nvSpPr>
            <p:spPr bwMode="auto">
              <a:xfrm>
                <a:off x="474345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43" name="Rectangle 23"/>
              <p:cNvSpPr>
                <a:spLocks noChangeArrowheads="1"/>
              </p:cNvSpPr>
              <p:nvPr/>
            </p:nvSpPr>
            <p:spPr bwMode="auto">
              <a:xfrm>
                <a:off x="47482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44" name="Rectangle 26"/>
              <p:cNvSpPr>
                <a:spLocks noChangeArrowheads="1"/>
              </p:cNvSpPr>
              <p:nvPr/>
            </p:nvSpPr>
            <p:spPr bwMode="auto">
              <a:xfrm>
                <a:off x="4594225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45" name="Rectangle 27"/>
              <p:cNvSpPr>
                <a:spLocks noChangeArrowheads="1"/>
              </p:cNvSpPr>
              <p:nvPr/>
            </p:nvSpPr>
            <p:spPr bwMode="auto">
              <a:xfrm>
                <a:off x="45974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46" name="Rectangle 28"/>
              <p:cNvSpPr>
                <a:spLocks noChangeArrowheads="1"/>
              </p:cNvSpPr>
              <p:nvPr/>
            </p:nvSpPr>
            <p:spPr bwMode="auto">
              <a:xfrm>
                <a:off x="459740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47" name="Rectangle 29"/>
              <p:cNvSpPr>
                <a:spLocks noChangeArrowheads="1"/>
              </p:cNvSpPr>
              <p:nvPr/>
            </p:nvSpPr>
            <p:spPr bwMode="auto">
              <a:xfrm>
                <a:off x="46005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48" name="Rectangle 30"/>
              <p:cNvSpPr>
                <a:spLocks noChangeArrowheads="1"/>
              </p:cNvSpPr>
              <p:nvPr/>
            </p:nvSpPr>
            <p:spPr bwMode="auto">
              <a:xfrm>
                <a:off x="46053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49" name="Rectangle 32"/>
              <p:cNvSpPr>
                <a:spLocks noChangeArrowheads="1"/>
              </p:cNvSpPr>
              <p:nvPr/>
            </p:nvSpPr>
            <p:spPr bwMode="auto">
              <a:xfrm>
                <a:off x="4451350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50" name="Rectangle 34"/>
              <p:cNvSpPr>
                <a:spLocks noChangeArrowheads="1"/>
              </p:cNvSpPr>
              <p:nvPr/>
            </p:nvSpPr>
            <p:spPr bwMode="auto">
              <a:xfrm>
                <a:off x="4457700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51" name="Rectangle 36"/>
              <p:cNvSpPr>
                <a:spLocks noChangeArrowheads="1"/>
              </p:cNvSpPr>
              <p:nvPr/>
            </p:nvSpPr>
            <p:spPr bwMode="auto">
              <a:xfrm>
                <a:off x="4300538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52" name="Rectangle 37"/>
              <p:cNvSpPr>
                <a:spLocks noChangeArrowheads="1"/>
              </p:cNvSpPr>
              <p:nvPr/>
            </p:nvSpPr>
            <p:spPr bwMode="auto">
              <a:xfrm>
                <a:off x="430371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53" name="Rectangle 38"/>
              <p:cNvSpPr>
                <a:spLocks noChangeArrowheads="1"/>
              </p:cNvSpPr>
              <p:nvPr/>
            </p:nvSpPr>
            <p:spPr bwMode="auto">
              <a:xfrm>
                <a:off x="43084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54" name="Rectangle 39"/>
              <p:cNvSpPr>
                <a:spLocks noChangeArrowheads="1"/>
              </p:cNvSpPr>
              <p:nvPr/>
            </p:nvSpPr>
            <p:spPr bwMode="auto">
              <a:xfrm>
                <a:off x="43084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55" name="Rectangle 41"/>
              <p:cNvSpPr>
                <a:spLocks noChangeArrowheads="1"/>
              </p:cNvSpPr>
              <p:nvPr/>
            </p:nvSpPr>
            <p:spPr bwMode="auto">
              <a:xfrm>
                <a:off x="415766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56" name="Rectangle 43"/>
              <p:cNvSpPr>
                <a:spLocks noChangeArrowheads="1"/>
              </p:cNvSpPr>
              <p:nvPr/>
            </p:nvSpPr>
            <p:spPr bwMode="auto">
              <a:xfrm>
                <a:off x="41608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57" name="Rectangle 45"/>
              <p:cNvSpPr>
                <a:spLocks noChangeArrowheads="1"/>
              </p:cNvSpPr>
              <p:nvPr/>
            </p:nvSpPr>
            <p:spPr bwMode="auto">
              <a:xfrm>
                <a:off x="400685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58" name="Rectangle 46"/>
              <p:cNvSpPr>
                <a:spLocks noChangeArrowheads="1"/>
              </p:cNvSpPr>
              <p:nvPr/>
            </p:nvSpPr>
            <p:spPr bwMode="auto">
              <a:xfrm>
                <a:off x="400685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59" name="Rectangle 47"/>
              <p:cNvSpPr>
                <a:spLocks noChangeArrowheads="1"/>
              </p:cNvSpPr>
              <p:nvPr/>
            </p:nvSpPr>
            <p:spPr bwMode="auto">
              <a:xfrm>
                <a:off x="4011613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60" name="Rectangle 48"/>
              <p:cNvSpPr>
                <a:spLocks noChangeArrowheads="1"/>
              </p:cNvSpPr>
              <p:nvPr/>
            </p:nvSpPr>
            <p:spPr bwMode="auto">
              <a:xfrm>
                <a:off x="40147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61" name="Rectangle 49"/>
              <p:cNvSpPr>
                <a:spLocks noChangeArrowheads="1"/>
              </p:cNvSpPr>
              <p:nvPr/>
            </p:nvSpPr>
            <p:spPr bwMode="auto">
              <a:xfrm>
                <a:off x="401478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62" name="Rectangle 51"/>
              <p:cNvSpPr>
                <a:spLocks noChangeArrowheads="1"/>
              </p:cNvSpPr>
              <p:nvPr/>
            </p:nvSpPr>
            <p:spPr bwMode="auto">
              <a:xfrm>
                <a:off x="3863975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63" name="Rectangle 52"/>
              <p:cNvSpPr>
                <a:spLocks noChangeArrowheads="1"/>
              </p:cNvSpPr>
              <p:nvPr/>
            </p:nvSpPr>
            <p:spPr bwMode="auto">
              <a:xfrm>
                <a:off x="38687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64" name="Rectangle 53"/>
              <p:cNvSpPr>
                <a:spLocks noChangeArrowheads="1"/>
              </p:cNvSpPr>
              <p:nvPr/>
            </p:nvSpPr>
            <p:spPr bwMode="auto">
              <a:xfrm>
                <a:off x="38687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65" name="Rectangle 55"/>
              <p:cNvSpPr>
                <a:spLocks noChangeArrowheads="1"/>
              </p:cNvSpPr>
              <p:nvPr/>
            </p:nvSpPr>
            <p:spPr bwMode="auto">
              <a:xfrm>
                <a:off x="3713163" y="2578100"/>
                <a:ext cx="84138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66" name="Rectangle 56"/>
              <p:cNvSpPr>
                <a:spLocks noChangeArrowheads="1"/>
              </p:cNvSpPr>
              <p:nvPr/>
            </p:nvSpPr>
            <p:spPr bwMode="auto">
              <a:xfrm>
                <a:off x="3717925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67" name="Rectangle 57"/>
              <p:cNvSpPr>
                <a:spLocks noChangeArrowheads="1"/>
              </p:cNvSpPr>
              <p:nvPr/>
            </p:nvSpPr>
            <p:spPr bwMode="auto">
              <a:xfrm>
                <a:off x="3717925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68" name="Rectangle 60"/>
              <p:cNvSpPr>
                <a:spLocks noChangeArrowheads="1"/>
              </p:cNvSpPr>
              <p:nvPr/>
            </p:nvSpPr>
            <p:spPr bwMode="auto">
              <a:xfrm>
                <a:off x="3563938" y="2725738"/>
                <a:ext cx="90488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69" name="Rectangle 63"/>
              <p:cNvSpPr>
                <a:spLocks noChangeArrowheads="1"/>
              </p:cNvSpPr>
              <p:nvPr/>
            </p:nvSpPr>
            <p:spPr bwMode="auto">
              <a:xfrm>
                <a:off x="3575050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70" name="Rectangle 65"/>
              <p:cNvSpPr>
                <a:spLocks noChangeArrowheads="1"/>
              </p:cNvSpPr>
              <p:nvPr/>
            </p:nvSpPr>
            <p:spPr bwMode="auto">
              <a:xfrm>
                <a:off x="3421063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71" name="Rectangle 66"/>
              <p:cNvSpPr>
                <a:spLocks noChangeArrowheads="1"/>
              </p:cNvSpPr>
              <p:nvPr/>
            </p:nvSpPr>
            <p:spPr bwMode="auto">
              <a:xfrm>
                <a:off x="3424238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72" name="Rectangle 67"/>
              <p:cNvSpPr>
                <a:spLocks noChangeArrowheads="1"/>
              </p:cNvSpPr>
              <p:nvPr/>
            </p:nvSpPr>
            <p:spPr bwMode="auto">
              <a:xfrm>
                <a:off x="34242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73" name="Rectangle 68"/>
              <p:cNvSpPr>
                <a:spLocks noChangeArrowheads="1"/>
              </p:cNvSpPr>
              <p:nvPr/>
            </p:nvSpPr>
            <p:spPr bwMode="auto">
              <a:xfrm>
                <a:off x="3429000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74" name="Rectangle 70"/>
              <p:cNvSpPr>
                <a:spLocks noChangeArrowheads="1"/>
              </p:cNvSpPr>
              <p:nvPr/>
            </p:nvSpPr>
            <p:spPr bwMode="auto">
              <a:xfrm>
                <a:off x="327025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75" name="Rectangle 71"/>
              <p:cNvSpPr>
                <a:spLocks noChangeArrowheads="1"/>
              </p:cNvSpPr>
              <p:nvPr/>
            </p:nvSpPr>
            <p:spPr bwMode="auto">
              <a:xfrm>
                <a:off x="3273425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76" name="Rectangle 72"/>
              <p:cNvSpPr>
                <a:spLocks noChangeArrowheads="1"/>
              </p:cNvSpPr>
              <p:nvPr/>
            </p:nvSpPr>
            <p:spPr bwMode="auto">
              <a:xfrm>
                <a:off x="32781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77" name="Rectangle 75"/>
              <p:cNvSpPr>
                <a:spLocks noChangeArrowheads="1"/>
              </p:cNvSpPr>
              <p:nvPr/>
            </p:nvSpPr>
            <p:spPr bwMode="auto">
              <a:xfrm>
                <a:off x="3127375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78" name="Rectangle 76"/>
              <p:cNvSpPr>
                <a:spLocks noChangeArrowheads="1"/>
              </p:cNvSpPr>
              <p:nvPr/>
            </p:nvSpPr>
            <p:spPr bwMode="auto">
              <a:xfrm>
                <a:off x="313055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79" name="Rectangle 77"/>
              <p:cNvSpPr>
                <a:spLocks noChangeArrowheads="1"/>
              </p:cNvSpPr>
              <p:nvPr/>
            </p:nvSpPr>
            <p:spPr bwMode="auto">
              <a:xfrm>
                <a:off x="3135313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80" name="Rectangle 79"/>
              <p:cNvSpPr>
                <a:spLocks noChangeArrowheads="1"/>
              </p:cNvSpPr>
              <p:nvPr/>
            </p:nvSpPr>
            <p:spPr bwMode="auto">
              <a:xfrm>
                <a:off x="2976563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81" name="Rectangle 80"/>
              <p:cNvSpPr>
                <a:spLocks noChangeArrowheads="1"/>
              </p:cNvSpPr>
              <p:nvPr/>
            </p:nvSpPr>
            <p:spPr bwMode="auto">
              <a:xfrm>
                <a:off x="298132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82" name="Rectangle 81"/>
              <p:cNvSpPr>
                <a:spLocks noChangeArrowheads="1"/>
              </p:cNvSpPr>
              <p:nvPr/>
            </p:nvSpPr>
            <p:spPr bwMode="auto">
              <a:xfrm>
                <a:off x="2981325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83" name="Rectangle 82"/>
              <p:cNvSpPr>
                <a:spLocks noChangeArrowheads="1"/>
              </p:cNvSpPr>
              <p:nvPr/>
            </p:nvSpPr>
            <p:spPr bwMode="auto">
              <a:xfrm>
                <a:off x="298450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84" name="Rectangle 83"/>
              <p:cNvSpPr>
                <a:spLocks noChangeArrowheads="1"/>
              </p:cNvSpPr>
              <p:nvPr/>
            </p:nvSpPr>
            <p:spPr bwMode="auto">
              <a:xfrm>
                <a:off x="2987675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85" name="Rectangle 85"/>
              <p:cNvSpPr>
                <a:spLocks noChangeArrowheads="1"/>
              </p:cNvSpPr>
              <p:nvPr/>
            </p:nvSpPr>
            <p:spPr bwMode="auto">
              <a:xfrm>
                <a:off x="283051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86" name="Rectangle 86"/>
              <p:cNvSpPr>
                <a:spLocks noChangeArrowheads="1"/>
              </p:cNvSpPr>
              <p:nvPr/>
            </p:nvSpPr>
            <p:spPr bwMode="auto">
              <a:xfrm>
                <a:off x="2833688" y="2578100"/>
                <a:ext cx="79375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87" name="Rectangle 87"/>
              <p:cNvSpPr>
                <a:spLocks noChangeArrowheads="1"/>
              </p:cNvSpPr>
              <p:nvPr/>
            </p:nvSpPr>
            <p:spPr bwMode="auto">
              <a:xfrm>
                <a:off x="2833688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88" name="Rectangle 89"/>
              <p:cNvSpPr>
                <a:spLocks noChangeArrowheads="1"/>
              </p:cNvSpPr>
              <p:nvPr/>
            </p:nvSpPr>
            <p:spPr bwMode="auto">
              <a:xfrm>
                <a:off x="2841625" y="2130425"/>
                <a:ext cx="63500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89" name="Rectangle 91"/>
              <p:cNvSpPr>
                <a:spLocks noChangeArrowheads="1"/>
              </p:cNvSpPr>
              <p:nvPr/>
            </p:nvSpPr>
            <p:spPr bwMode="auto">
              <a:xfrm>
                <a:off x="268446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90" name="Rectangle 92"/>
              <p:cNvSpPr>
                <a:spLocks noChangeArrowheads="1"/>
              </p:cNvSpPr>
              <p:nvPr/>
            </p:nvSpPr>
            <p:spPr bwMode="auto">
              <a:xfrm>
                <a:off x="2684463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91" name="Rectangle 93"/>
              <p:cNvSpPr>
                <a:spLocks noChangeArrowheads="1"/>
              </p:cNvSpPr>
              <p:nvPr/>
            </p:nvSpPr>
            <p:spPr bwMode="auto">
              <a:xfrm>
                <a:off x="2687638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92" name="Rectangle 94"/>
              <p:cNvSpPr>
                <a:spLocks noChangeArrowheads="1"/>
              </p:cNvSpPr>
              <p:nvPr/>
            </p:nvSpPr>
            <p:spPr bwMode="auto">
              <a:xfrm>
                <a:off x="26908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93" name="Rectangle 97"/>
              <p:cNvSpPr>
                <a:spLocks noChangeArrowheads="1"/>
              </p:cNvSpPr>
              <p:nvPr/>
            </p:nvSpPr>
            <p:spPr bwMode="auto">
              <a:xfrm>
                <a:off x="2541588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94" name="Rectangle 99"/>
              <p:cNvSpPr>
                <a:spLocks noChangeArrowheads="1"/>
              </p:cNvSpPr>
              <p:nvPr/>
            </p:nvSpPr>
            <p:spPr bwMode="auto">
              <a:xfrm>
                <a:off x="2544763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95" name="Rectangle 101"/>
              <p:cNvSpPr>
                <a:spLocks noChangeArrowheads="1"/>
              </p:cNvSpPr>
              <p:nvPr/>
            </p:nvSpPr>
            <p:spPr bwMode="auto">
              <a:xfrm>
                <a:off x="239077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96" name="Rectangle 102"/>
              <p:cNvSpPr>
                <a:spLocks noChangeArrowheads="1"/>
              </p:cNvSpPr>
              <p:nvPr/>
            </p:nvSpPr>
            <p:spPr bwMode="auto">
              <a:xfrm>
                <a:off x="2393950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97" name="Rectangle 103"/>
              <p:cNvSpPr>
                <a:spLocks noChangeArrowheads="1"/>
              </p:cNvSpPr>
              <p:nvPr/>
            </p:nvSpPr>
            <p:spPr bwMode="auto">
              <a:xfrm>
                <a:off x="23987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98" name="Rectangle 104"/>
              <p:cNvSpPr>
                <a:spLocks noChangeArrowheads="1"/>
              </p:cNvSpPr>
              <p:nvPr/>
            </p:nvSpPr>
            <p:spPr bwMode="auto">
              <a:xfrm>
                <a:off x="2398713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99" name="Rectangle 106"/>
              <p:cNvSpPr>
                <a:spLocks noChangeArrowheads="1"/>
              </p:cNvSpPr>
              <p:nvPr/>
            </p:nvSpPr>
            <p:spPr bwMode="auto">
              <a:xfrm>
                <a:off x="224472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00" name="Rectangle 107"/>
              <p:cNvSpPr>
                <a:spLocks noChangeArrowheads="1"/>
              </p:cNvSpPr>
              <p:nvPr/>
            </p:nvSpPr>
            <p:spPr bwMode="auto">
              <a:xfrm>
                <a:off x="224790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01" name="Rectangle 111"/>
              <p:cNvSpPr>
                <a:spLocks noChangeArrowheads="1"/>
              </p:cNvSpPr>
              <p:nvPr/>
            </p:nvSpPr>
            <p:spPr bwMode="auto">
              <a:xfrm>
                <a:off x="210185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02" name="Rectangle 112"/>
              <p:cNvSpPr>
                <a:spLocks noChangeArrowheads="1"/>
              </p:cNvSpPr>
              <p:nvPr/>
            </p:nvSpPr>
            <p:spPr bwMode="auto">
              <a:xfrm>
                <a:off x="210185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03" name="Rectangle 115"/>
              <p:cNvSpPr>
                <a:spLocks noChangeArrowheads="1"/>
              </p:cNvSpPr>
              <p:nvPr/>
            </p:nvSpPr>
            <p:spPr bwMode="auto">
              <a:xfrm>
                <a:off x="194786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04" name="Rectangle 116"/>
              <p:cNvSpPr>
                <a:spLocks noChangeArrowheads="1"/>
              </p:cNvSpPr>
              <p:nvPr/>
            </p:nvSpPr>
            <p:spPr bwMode="auto">
              <a:xfrm>
                <a:off x="19510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05" name="Rectangle 117"/>
              <p:cNvSpPr>
                <a:spLocks noChangeArrowheads="1"/>
              </p:cNvSpPr>
              <p:nvPr/>
            </p:nvSpPr>
            <p:spPr bwMode="auto">
              <a:xfrm>
                <a:off x="1954213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06" name="Rectangle 118"/>
              <p:cNvSpPr>
                <a:spLocks noChangeArrowheads="1"/>
              </p:cNvSpPr>
              <p:nvPr/>
            </p:nvSpPr>
            <p:spPr bwMode="auto">
              <a:xfrm>
                <a:off x="1963271" y="2272553"/>
                <a:ext cx="62380" cy="7694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07" name="Rectangle 119"/>
              <p:cNvSpPr>
                <a:spLocks noChangeArrowheads="1"/>
              </p:cNvSpPr>
              <p:nvPr/>
            </p:nvSpPr>
            <p:spPr bwMode="auto">
              <a:xfrm>
                <a:off x="19589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08" name="Rectangle 121"/>
              <p:cNvSpPr>
                <a:spLocks noChangeArrowheads="1"/>
              </p:cNvSpPr>
              <p:nvPr/>
            </p:nvSpPr>
            <p:spPr bwMode="auto">
              <a:xfrm>
                <a:off x="1800225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09" name="Rectangle 122"/>
              <p:cNvSpPr>
                <a:spLocks noChangeArrowheads="1"/>
              </p:cNvSpPr>
              <p:nvPr/>
            </p:nvSpPr>
            <p:spPr bwMode="auto">
              <a:xfrm>
                <a:off x="1804988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10" name="Rectangle 123"/>
              <p:cNvSpPr>
                <a:spLocks noChangeArrowheads="1"/>
              </p:cNvSpPr>
              <p:nvPr/>
            </p:nvSpPr>
            <p:spPr bwMode="auto">
              <a:xfrm>
                <a:off x="180816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11" name="Rectangle 124"/>
              <p:cNvSpPr>
                <a:spLocks noChangeArrowheads="1"/>
              </p:cNvSpPr>
              <p:nvPr/>
            </p:nvSpPr>
            <p:spPr bwMode="auto">
              <a:xfrm>
                <a:off x="18113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12" name="Rectangle 126"/>
              <p:cNvSpPr>
                <a:spLocks noChangeArrowheads="1"/>
              </p:cNvSpPr>
              <p:nvPr/>
            </p:nvSpPr>
            <p:spPr bwMode="auto">
              <a:xfrm>
                <a:off x="165735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13" name="Rectangle 127"/>
              <p:cNvSpPr>
                <a:spLocks noChangeArrowheads="1"/>
              </p:cNvSpPr>
              <p:nvPr/>
            </p:nvSpPr>
            <p:spPr bwMode="auto">
              <a:xfrm>
                <a:off x="16621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14" name="Rectangle 130"/>
              <p:cNvSpPr>
                <a:spLocks noChangeArrowheads="1"/>
              </p:cNvSpPr>
              <p:nvPr/>
            </p:nvSpPr>
            <p:spPr bwMode="auto">
              <a:xfrm>
                <a:off x="15113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15" name="Rectangle 131"/>
              <p:cNvSpPr>
                <a:spLocks noChangeArrowheads="1"/>
              </p:cNvSpPr>
              <p:nvPr/>
            </p:nvSpPr>
            <p:spPr bwMode="auto">
              <a:xfrm>
                <a:off x="151130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16" name="Rectangle 132"/>
              <p:cNvSpPr>
                <a:spLocks noChangeArrowheads="1"/>
              </p:cNvSpPr>
              <p:nvPr/>
            </p:nvSpPr>
            <p:spPr bwMode="auto">
              <a:xfrm>
                <a:off x="15144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17" name="Rectangle 133"/>
              <p:cNvSpPr>
                <a:spLocks noChangeArrowheads="1"/>
              </p:cNvSpPr>
              <p:nvPr/>
            </p:nvSpPr>
            <p:spPr bwMode="auto">
              <a:xfrm>
                <a:off x="15192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18" name="Rectangle 135"/>
              <p:cNvSpPr>
                <a:spLocks noChangeArrowheads="1"/>
              </p:cNvSpPr>
              <p:nvPr/>
            </p:nvSpPr>
            <p:spPr bwMode="auto">
              <a:xfrm>
                <a:off x="1360488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19" name="Rectangle 136"/>
              <p:cNvSpPr>
                <a:spLocks noChangeArrowheads="1"/>
              </p:cNvSpPr>
              <p:nvPr/>
            </p:nvSpPr>
            <p:spPr bwMode="auto">
              <a:xfrm>
                <a:off x="1363663" y="2578100"/>
                <a:ext cx="79375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20" name="Rectangle 137"/>
              <p:cNvSpPr>
                <a:spLocks noChangeArrowheads="1"/>
              </p:cNvSpPr>
              <p:nvPr/>
            </p:nvSpPr>
            <p:spPr bwMode="auto">
              <a:xfrm>
                <a:off x="136366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21" name="Rectangle 138"/>
              <p:cNvSpPr>
                <a:spLocks noChangeArrowheads="1"/>
              </p:cNvSpPr>
              <p:nvPr/>
            </p:nvSpPr>
            <p:spPr bwMode="auto">
              <a:xfrm>
                <a:off x="136842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22" name="Rectangle 141"/>
              <p:cNvSpPr>
                <a:spLocks noChangeArrowheads="1"/>
              </p:cNvSpPr>
              <p:nvPr/>
            </p:nvSpPr>
            <p:spPr bwMode="auto">
              <a:xfrm>
                <a:off x="12144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23" name="Rectangle 142"/>
              <p:cNvSpPr>
                <a:spLocks noChangeArrowheads="1"/>
              </p:cNvSpPr>
              <p:nvPr/>
            </p:nvSpPr>
            <p:spPr bwMode="auto">
              <a:xfrm>
                <a:off x="121761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24" name="Rectangle 143"/>
              <p:cNvSpPr>
                <a:spLocks noChangeArrowheads="1"/>
              </p:cNvSpPr>
              <p:nvPr/>
            </p:nvSpPr>
            <p:spPr bwMode="auto">
              <a:xfrm>
                <a:off x="12207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25" name="Rectangle 144"/>
              <p:cNvSpPr>
                <a:spLocks noChangeArrowheads="1"/>
              </p:cNvSpPr>
              <p:nvPr/>
            </p:nvSpPr>
            <p:spPr bwMode="auto">
              <a:xfrm>
                <a:off x="122078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26" name="Rectangle 146"/>
              <p:cNvSpPr>
                <a:spLocks noChangeArrowheads="1"/>
              </p:cNvSpPr>
              <p:nvPr/>
            </p:nvSpPr>
            <p:spPr bwMode="auto">
              <a:xfrm>
                <a:off x="106680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27" name="Rectangle 147"/>
              <p:cNvSpPr>
                <a:spLocks noChangeArrowheads="1"/>
              </p:cNvSpPr>
              <p:nvPr/>
            </p:nvSpPr>
            <p:spPr bwMode="auto">
              <a:xfrm>
                <a:off x="10668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28" name="Rectangle 148"/>
              <p:cNvSpPr>
                <a:spLocks noChangeArrowheads="1"/>
              </p:cNvSpPr>
              <p:nvPr/>
            </p:nvSpPr>
            <p:spPr bwMode="auto">
              <a:xfrm>
                <a:off x="1071563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29" name="Rectangle 149"/>
              <p:cNvSpPr>
                <a:spLocks noChangeArrowheads="1"/>
              </p:cNvSpPr>
              <p:nvPr/>
            </p:nvSpPr>
            <p:spPr bwMode="auto">
              <a:xfrm>
                <a:off x="10747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30" name="Rectangle 150"/>
              <p:cNvSpPr>
                <a:spLocks noChangeArrowheads="1"/>
              </p:cNvSpPr>
              <p:nvPr/>
            </p:nvSpPr>
            <p:spPr bwMode="auto">
              <a:xfrm>
                <a:off x="10747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-116540" y="4482605"/>
              <a:ext cx="4198938" cy="682626"/>
              <a:chOff x="1066800" y="2130425"/>
              <a:chExt cx="4198938" cy="682626"/>
            </a:xfrm>
            <a:grpFill/>
          </p:grpSpPr>
          <p:sp>
            <p:nvSpPr>
              <p:cNvPr id="26" name="Rectangle 5"/>
              <p:cNvSpPr>
                <a:spLocks noChangeArrowheads="1"/>
              </p:cNvSpPr>
              <p:nvPr/>
            </p:nvSpPr>
            <p:spPr bwMode="auto">
              <a:xfrm>
                <a:off x="518318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7" name="Rectangle 6"/>
              <p:cNvSpPr>
                <a:spLocks noChangeArrowheads="1"/>
              </p:cNvSpPr>
              <p:nvPr/>
            </p:nvSpPr>
            <p:spPr bwMode="auto">
              <a:xfrm>
                <a:off x="518795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8" name="Rectangle 7"/>
              <p:cNvSpPr>
                <a:spLocks noChangeArrowheads="1"/>
              </p:cNvSpPr>
              <p:nvPr/>
            </p:nvSpPr>
            <p:spPr bwMode="auto">
              <a:xfrm>
                <a:off x="518795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9" name="Rectangle 10"/>
              <p:cNvSpPr>
                <a:spLocks noChangeArrowheads="1"/>
              </p:cNvSpPr>
              <p:nvPr/>
            </p:nvSpPr>
            <p:spPr bwMode="auto">
              <a:xfrm>
                <a:off x="5033963" y="2725738"/>
                <a:ext cx="90488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0" name="Rectangle 11"/>
              <p:cNvSpPr>
                <a:spLocks noChangeArrowheads="1"/>
              </p:cNvSpPr>
              <p:nvPr/>
            </p:nvSpPr>
            <p:spPr bwMode="auto">
              <a:xfrm>
                <a:off x="50371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1" name="Rectangle 12"/>
              <p:cNvSpPr>
                <a:spLocks noChangeArrowheads="1"/>
              </p:cNvSpPr>
              <p:nvPr/>
            </p:nvSpPr>
            <p:spPr bwMode="auto">
              <a:xfrm>
                <a:off x="5040313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2" name="Rectangle 13"/>
              <p:cNvSpPr>
                <a:spLocks noChangeArrowheads="1"/>
              </p:cNvSpPr>
              <p:nvPr/>
            </p:nvSpPr>
            <p:spPr bwMode="auto">
              <a:xfrm>
                <a:off x="5040313" y="2278063"/>
                <a:ext cx="76200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3" name="Rectangle 14"/>
              <p:cNvSpPr>
                <a:spLocks noChangeArrowheads="1"/>
              </p:cNvSpPr>
              <p:nvPr/>
            </p:nvSpPr>
            <p:spPr bwMode="auto">
              <a:xfrm>
                <a:off x="50450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4" name="Rectangle 16"/>
              <p:cNvSpPr>
                <a:spLocks noChangeArrowheads="1"/>
              </p:cNvSpPr>
              <p:nvPr/>
            </p:nvSpPr>
            <p:spPr bwMode="auto">
              <a:xfrm>
                <a:off x="4886325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5" name="Rectangle 17"/>
              <p:cNvSpPr>
                <a:spLocks noChangeArrowheads="1"/>
              </p:cNvSpPr>
              <p:nvPr/>
            </p:nvSpPr>
            <p:spPr bwMode="auto">
              <a:xfrm>
                <a:off x="489108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6" name="Rectangle 18"/>
              <p:cNvSpPr>
                <a:spLocks noChangeArrowheads="1"/>
              </p:cNvSpPr>
              <p:nvPr/>
            </p:nvSpPr>
            <p:spPr bwMode="auto">
              <a:xfrm>
                <a:off x="4894263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7" name="Rectangle 19"/>
              <p:cNvSpPr>
                <a:spLocks noChangeArrowheads="1"/>
              </p:cNvSpPr>
              <p:nvPr/>
            </p:nvSpPr>
            <p:spPr bwMode="auto">
              <a:xfrm>
                <a:off x="489426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8" name="Rectangle 20"/>
              <p:cNvSpPr>
                <a:spLocks noChangeArrowheads="1"/>
              </p:cNvSpPr>
              <p:nvPr/>
            </p:nvSpPr>
            <p:spPr bwMode="auto">
              <a:xfrm>
                <a:off x="48974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9" name="Rectangle 22"/>
              <p:cNvSpPr>
                <a:spLocks noChangeArrowheads="1"/>
              </p:cNvSpPr>
              <p:nvPr/>
            </p:nvSpPr>
            <p:spPr bwMode="auto">
              <a:xfrm>
                <a:off x="474345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40" name="Rectangle 26"/>
              <p:cNvSpPr>
                <a:spLocks noChangeArrowheads="1"/>
              </p:cNvSpPr>
              <p:nvPr/>
            </p:nvSpPr>
            <p:spPr bwMode="auto">
              <a:xfrm>
                <a:off x="4594225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41" name="Rectangle 27"/>
              <p:cNvSpPr>
                <a:spLocks noChangeArrowheads="1"/>
              </p:cNvSpPr>
              <p:nvPr/>
            </p:nvSpPr>
            <p:spPr bwMode="auto">
              <a:xfrm>
                <a:off x="45974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42" name="Rectangle 28"/>
              <p:cNvSpPr>
                <a:spLocks noChangeArrowheads="1"/>
              </p:cNvSpPr>
              <p:nvPr/>
            </p:nvSpPr>
            <p:spPr bwMode="auto">
              <a:xfrm>
                <a:off x="459740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43" name="Rectangle 29"/>
              <p:cNvSpPr>
                <a:spLocks noChangeArrowheads="1"/>
              </p:cNvSpPr>
              <p:nvPr/>
            </p:nvSpPr>
            <p:spPr bwMode="auto">
              <a:xfrm>
                <a:off x="46005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44" name="Rectangle 30"/>
              <p:cNvSpPr>
                <a:spLocks noChangeArrowheads="1"/>
              </p:cNvSpPr>
              <p:nvPr/>
            </p:nvSpPr>
            <p:spPr bwMode="auto">
              <a:xfrm>
                <a:off x="46053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45" name="Rectangle 32"/>
              <p:cNvSpPr>
                <a:spLocks noChangeArrowheads="1"/>
              </p:cNvSpPr>
              <p:nvPr/>
            </p:nvSpPr>
            <p:spPr bwMode="auto">
              <a:xfrm>
                <a:off x="4451350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46" name="Rectangle 33"/>
              <p:cNvSpPr>
                <a:spLocks noChangeArrowheads="1"/>
              </p:cNvSpPr>
              <p:nvPr/>
            </p:nvSpPr>
            <p:spPr bwMode="auto">
              <a:xfrm>
                <a:off x="445452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47" name="Rectangle 34"/>
              <p:cNvSpPr>
                <a:spLocks noChangeArrowheads="1"/>
              </p:cNvSpPr>
              <p:nvPr/>
            </p:nvSpPr>
            <p:spPr bwMode="auto">
              <a:xfrm>
                <a:off x="4457700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48" name="Rectangle 36"/>
              <p:cNvSpPr>
                <a:spLocks noChangeArrowheads="1"/>
              </p:cNvSpPr>
              <p:nvPr/>
            </p:nvSpPr>
            <p:spPr bwMode="auto">
              <a:xfrm>
                <a:off x="4300538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49" name="Rectangle 37"/>
              <p:cNvSpPr>
                <a:spLocks noChangeArrowheads="1"/>
              </p:cNvSpPr>
              <p:nvPr/>
            </p:nvSpPr>
            <p:spPr bwMode="auto">
              <a:xfrm>
                <a:off x="430371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50" name="Rectangle 38"/>
              <p:cNvSpPr>
                <a:spLocks noChangeArrowheads="1"/>
              </p:cNvSpPr>
              <p:nvPr/>
            </p:nvSpPr>
            <p:spPr bwMode="auto">
              <a:xfrm>
                <a:off x="43084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51" name="Rectangle 39"/>
              <p:cNvSpPr>
                <a:spLocks noChangeArrowheads="1"/>
              </p:cNvSpPr>
              <p:nvPr/>
            </p:nvSpPr>
            <p:spPr bwMode="auto">
              <a:xfrm>
                <a:off x="43084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52" name="Rectangle 43"/>
              <p:cNvSpPr>
                <a:spLocks noChangeArrowheads="1"/>
              </p:cNvSpPr>
              <p:nvPr/>
            </p:nvSpPr>
            <p:spPr bwMode="auto">
              <a:xfrm>
                <a:off x="41608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53" name="Rectangle 45"/>
              <p:cNvSpPr>
                <a:spLocks noChangeArrowheads="1"/>
              </p:cNvSpPr>
              <p:nvPr/>
            </p:nvSpPr>
            <p:spPr bwMode="auto">
              <a:xfrm>
                <a:off x="400685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54" name="Rectangle 46"/>
              <p:cNvSpPr>
                <a:spLocks noChangeArrowheads="1"/>
              </p:cNvSpPr>
              <p:nvPr/>
            </p:nvSpPr>
            <p:spPr bwMode="auto">
              <a:xfrm>
                <a:off x="400685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55" name="Rectangle 47"/>
              <p:cNvSpPr>
                <a:spLocks noChangeArrowheads="1"/>
              </p:cNvSpPr>
              <p:nvPr/>
            </p:nvSpPr>
            <p:spPr bwMode="auto">
              <a:xfrm>
                <a:off x="4011613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56" name="Rectangle 48"/>
              <p:cNvSpPr>
                <a:spLocks noChangeArrowheads="1"/>
              </p:cNvSpPr>
              <p:nvPr/>
            </p:nvSpPr>
            <p:spPr bwMode="auto">
              <a:xfrm>
                <a:off x="40147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57" name="Rectangle 49"/>
              <p:cNvSpPr>
                <a:spLocks noChangeArrowheads="1"/>
              </p:cNvSpPr>
              <p:nvPr/>
            </p:nvSpPr>
            <p:spPr bwMode="auto">
              <a:xfrm>
                <a:off x="401478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58" name="Rectangle 51"/>
              <p:cNvSpPr>
                <a:spLocks noChangeArrowheads="1"/>
              </p:cNvSpPr>
              <p:nvPr/>
            </p:nvSpPr>
            <p:spPr bwMode="auto">
              <a:xfrm>
                <a:off x="3863975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59" name="Rectangle 52"/>
              <p:cNvSpPr>
                <a:spLocks noChangeArrowheads="1"/>
              </p:cNvSpPr>
              <p:nvPr/>
            </p:nvSpPr>
            <p:spPr bwMode="auto">
              <a:xfrm>
                <a:off x="38687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60" name="Rectangle 53"/>
              <p:cNvSpPr>
                <a:spLocks noChangeArrowheads="1"/>
              </p:cNvSpPr>
              <p:nvPr/>
            </p:nvSpPr>
            <p:spPr bwMode="auto">
              <a:xfrm>
                <a:off x="38687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61" name="Rectangle 55"/>
              <p:cNvSpPr>
                <a:spLocks noChangeArrowheads="1"/>
              </p:cNvSpPr>
              <p:nvPr/>
            </p:nvSpPr>
            <p:spPr bwMode="auto">
              <a:xfrm>
                <a:off x="3713163" y="2578100"/>
                <a:ext cx="84138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62" name="Rectangle 56"/>
              <p:cNvSpPr>
                <a:spLocks noChangeArrowheads="1"/>
              </p:cNvSpPr>
              <p:nvPr/>
            </p:nvSpPr>
            <p:spPr bwMode="auto">
              <a:xfrm>
                <a:off x="3717925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63" name="Rectangle 57"/>
              <p:cNvSpPr>
                <a:spLocks noChangeArrowheads="1"/>
              </p:cNvSpPr>
              <p:nvPr/>
            </p:nvSpPr>
            <p:spPr bwMode="auto">
              <a:xfrm>
                <a:off x="3717925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64" name="Rectangle 60"/>
              <p:cNvSpPr>
                <a:spLocks noChangeArrowheads="1"/>
              </p:cNvSpPr>
              <p:nvPr/>
            </p:nvSpPr>
            <p:spPr bwMode="auto">
              <a:xfrm>
                <a:off x="3563938" y="2725738"/>
                <a:ext cx="90488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65" name="Rectangle 62"/>
              <p:cNvSpPr>
                <a:spLocks noChangeArrowheads="1"/>
              </p:cNvSpPr>
              <p:nvPr/>
            </p:nvSpPr>
            <p:spPr bwMode="auto">
              <a:xfrm>
                <a:off x="3571875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66" name="Rectangle 63"/>
              <p:cNvSpPr>
                <a:spLocks noChangeArrowheads="1"/>
              </p:cNvSpPr>
              <p:nvPr/>
            </p:nvSpPr>
            <p:spPr bwMode="auto">
              <a:xfrm>
                <a:off x="3575050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67" name="Rectangle 65"/>
              <p:cNvSpPr>
                <a:spLocks noChangeArrowheads="1"/>
              </p:cNvSpPr>
              <p:nvPr/>
            </p:nvSpPr>
            <p:spPr bwMode="auto">
              <a:xfrm>
                <a:off x="3421063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68" name="Rectangle 66"/>
              <p:cNvSpPr>
                <a:spLocks noChangeArrowheads="1"/>
              </p:cNvSpPr>
              <p:nvPr/>
            </p:nvSpPr>
            <p:spPr bwMode="auto">
              <a:xfrm>
                <a:off x="3424238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69" name="Rectangle 67"/>
              <p:cNvSpPr>
                <a:spLocks noChangeArrowheads="1"/>
              </p:cNvSpPr>
              <p:nvPr/>
            </p:nvSpPr>
            <p:spPr bwMode="auto">
              <a:xfrm>
                <a:off x="34242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70" name="Rectangle 68"/>
              <p:cNvSpPr>
                <a:spLocks noChangeArrowheads="1"/>
              </p:cNvSpPr>
              <p:nvPr/>
            </p:nvSpPr>
            <p:spPr bwMode="auto">
              <a:xfrm>
                <a:off x="3429000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71" name="Rectangle 70"/>
              <p:cNvSpPr>
                <a:spLocks noChangeArrowheads="1"/>
              </p:cNvSpPr>
              <p:nvPr/>
            </p:nvSpPr>
            <p:spPr bwMode="auto">
              <a:xfrm>
                <a:off x="327025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72" name="Rectangle 71"/>
              <p:cNvSpPr>
                <a:spLocks noChangeArrowheads="1"/>
              </p:cNvSpPr>
              <p:nvPr/>
            </p:nvSpPr>
            <p:spPr bwMode="auto">
              <a:xfrm>
                <a:off x="3273425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73" name="Rectangle 72"/>
              <p:cNvSpPr>
                <a:spLocks noChangeArrowheads="1"/>
              </p:cNvSpPr>
              <p:nvPr/>
            </p:nvSpPr>
            <p:spPr bwMode="auto">
              <a:xfrm>
                <a:off x="32781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74" name="Rectangle 75"/>
              <p:cNvSpPr>
                <a:spLocks noChangeArrowheads="1"/>
              </p:cNvSpPr>
              <p:nvPr/>
            </p:nvSpPr>
            <p:spPr bwMode="auto">
              <a:xfrm>
                <a:off x="3127375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75" name="Rectangle 76"/>
              <p:cNvSpPr>
                <a:spLocks noChangeArrowheads="1"/>
              </p:cNvSpPr>
              <p:nvPr/>
            </p:nvSpPr>
            <p:spPr bwMode="auto">
              <a:xfrm>
                <a:off x="313055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76" name="Rectangle 77"/>
              <p:cNvSpPr>
                <a:spLocks noChangeArrowheads="1"/>
              </p:cNvSpPr>
              <p:nvPr/>
            </p:nvSpPr>
            <p:spPr bwMode="auto">
              <a:xfrm>
                <a:off x="3135313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77" name="Rectangle 79"/>
              <p:cNvSpPr>
                <a:spLocks noChangeArrowheads="1"/>
              </p:cNvSpPr>
              <p:nvPr/>
            </p:nvSpPr>
            <p:spPr bwMode="auto">
              <a:xfrm>
                <a:off x="2976563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78" name="Rectangle 80"/>
              <p:cNvSpPr>
                <a:spLocks noChangeArrowheads="1"/>
              </p:cNvSpPr>
              <p:nvPr/>
            </p:nvSpPr>
            <p:spPr bwMode="auto">
              <a:xfrm>
                <a:off x="298132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79" name="Rectangle 81"/>
              <p:cNvSpPr>
                <a:spLocks noChangeArrowheads="1"/>
              </p:cNvSpPr>
              <p:nvPr/>
            </p:nvSpPr>
            <p:spPr bwMode="auto">
              <a:xfrm>
                <a:off x="2981325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80" name="Rectangle 82"/>
              <p:cNvSpPr>
                <a:spLocks noChangeArrowheads="1"/>
              </p:cNvSpPr>
              <p:nvPr/>
            </p:nvSpPr>
            <p:spPr bwMode="auto">
              <a:xfrm>
                <a:off x="298450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81" name="Rectangle 83"/>
              <p:cNvSpPr>
                <a:spLocks noChangeArrowheads="1"/>
              </p:cNvSpPr>
              <p:nvPr/>
            </p:nvSpPr>
            <p:spPr bwMode="auto">
              <a:xfrm>
                <a:off x="2987675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82" name="Rectangle 85"/>
              <p:cNvSpPr>
                <a:spLocks noChangeArrowheads="1"/>
              </p:cNvSpPr>
              <p:nvPr/>
            </p:nvSpPr>
            <p:spPr bwMode="auto">
              <a:xfrm>
                <a:off x="283051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83" name="Rectangle 86"/>
              <p:cNvSpPr>
                <a:spLocks noChangeArrowheads="1"/>
              </p:cNvSpPr>
              <p:nvPr/>
            </p:nvSpPr>
            <p:spPr bwMode="auto">
              <a:xfrm>
                <a:off x="2833688" y="2578100"/>
                <a:ext cx="79375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84" name="Rectangle 87"/>
              <p:cNvSpPr>
                <a:spLocks noChangeArrowheads="1"/>
              </p:cNvSpPr>
              <p:nvPr/>
            </p:nvSpPr>
            <p:spPr bwMode="auto">
              <a:xfrm>
                <a:off x="2833688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85" name="Rectangle 88"/>
              <p:cNvSpPr>
                <a:spLocks noChangeArrowheads="1"/>
              </p:cNvSpPr>
              <p:nvPr/>
            </p:nvSpPr>
            <p:spPr bwMode="auto">
              <a:xfrm>
                <a:off x="283845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86" name="Rectangle 89"/>
              <p:cNvSpPr>
                <a:spLocks noChangeArrowheads="1"/>
              </p:cNvSpPr>
              <p:nvPr/>
            </p:nvSpPr>
            <p:spPr bwMode="auto">
              <a:xfrm>
                <a:off x="2841625" y="2130425"/>
                <a:ext cx="63500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87" name="Rectangle 91"/>
              <p:cNvSpPr>
                <a:spLocks noChangeArrowheads="1"/>
              </p:cNvSpPr>
              <p:nvPr/>
            </p:nvSpPr>
            <p:spPr bwMode="auto">
              <a:xfrm>
                <a:off x="268446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88" name="Rectangle 92"/>
              <p:cNvSpPr>
                <a:spLocks noChangeArrowheads="1"/>
              </p:cNvSpPr>
              <p:nvPr/>
            </p:nvSpPr>
            <p:spPr bwMode="auto">
              <a:xfrm>
                <a:off x="2684463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89" name="Rectangle 93"/>
              <p:cNvSpPr>
                <a:spLocks noChangeArrowheads="1"/>
              </p:cNvSpPr>
              <p:nvPr/>
            </p:nvSpPr>
            <p:spPr bwMode="auto">
              <a:xfrm>
                <a:off x="2687638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90" name="Rectangle 94"/>
              <p:cNvSpPr>
                <a:spLocks noChangeArrowheads="1"/>
              </p:cNvSpPr>
              <p:nvPr/>
            </p:nvSpPr>
            <p:spPr bwMode="auto">
              <a:xfrm>
                <a:off x="26908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91" name="Rectangle 97"/>
              <p:cNvSpPr>
                <a:spLocks noChangeArrowheads="1"/>
              </p:cNvSpPr>
              <p:nvPr/>
            </p:nvSpPr>
            <p:spPr bwMode="auto">
              <a:xfrm>
                <a:off x="2541588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92" name="Rectangle 99"/>
              <p:cNvSpPr>
                <a:spLocks noChangeArrowheads="1"/>
              </p:cNvSpPr>
              <p:nvPr/>
            </p:nvSpPr>
            <p:spPr bwMode="auto">
              <a:xfrm>
                <a:off x="2544763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93" name="Rectangle 101"/>
              <p:cNvSpPr>
                <a:spLocks noChangeArrowheads="1"/>
              </p:cNvSpPr>
              <p:nvPr/>
            </p:nvSpPr>
            <p:spPr bwMode="auto">
              <a:xfrm>
                <a:off x="239077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94" name="Rectangle 102"/>
              <p:cNvSpPr>
                <a:spLocks noChangeArrowheads="1"/>
              </p:cNvSpPr>
              <p:nvPr/>
            </p:nvSpPr>
            <p:spPr bwMode="auto">
              <a:xfrm>
                <a:off x="2393950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95" name="Rectangle 103"/>
              <p:cNvSpPr>
                <a:spLocks noChangeArrowheads="1"/>
              </p:cNvSpPr>
              <p:nvPr/>
            </p:nvSpPr>
            <p:spPr bwMode="auto">
              <a:xfrm>
                <a:off x="23987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96" name="Rectangle 104"/>
              <p:cNvSpPr>
                <a:spLocks noChangeArrowheads="1"/>
              </p:cNvSpPr>
              <p:nvPr/>
            </p:nvSpPr>
            <p:spPr bwMode="auto">
              <a:xfrm>
                <a:off x="2398713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97" name="Rectangle 106"/>
              <p:cNvSpPr>
                <a:spLocks noChangeArrowheads="1"/>
              </p:cNvSpPr>
              <p:nvPr/>
            </p:nvSpPr>
            <p:spPr bwMode="auto">
              <a:xfrm>
                <a:off x="224472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98" name="Rectangle 107"/>
              <p:cNvSpPr>
                <a:spLocks noChangeArrowheads="1"/>
              </p:cNvSpPr>
              <p:nvPr/>
            </p:nvSpPr>
            <p:spPr bwMode="auto">
              <a:xfrm>
                <a:off x="224790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99" name="Rectangle 108"/>
              <p:cNvSpPr>
                <a:spLocks noChangeArrowheads="1"/>
              </p:cNvSpPr>
              <p:nvPr/>
            </p:nvSpPr>
            <p:spPr bwMode="auto">
              <a:xfrm>
                <a:off x="224790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00" name="Rectangle 111"/>
              <p:cNvSpPr>
                <a:spLocks noChangeArrowheads="1"/>
              </p:cNvSpPr>
              <p:nvPr/>
            </p:nvSpPr>
            <p:spPr bwMode="auto">
              <a:xfrm>
                <a:off x="210185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01" name="Rectangle 112"/>
              <p:cNvSpPr>
                <a:spLocks noChangeArrowheads="1"/>
              </p:cNvSpPr>
              <p:nvPr/>
            </p:nvSpPr>
            <p:spPr bwMode="auto">
              <a:xfrm>
                <a:off x="210185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02" name="Rectangle 115"/>
              <p:cNvSpPr>
                <a:spLocks noChangeArrowheads="1"/>
              </p:cNvSpPr>
              <p:nvPr/>
            </p:nvSpPr>
            <p:spPr bwMode="auto">
              <a:xfrm>
                <a:off x="194786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03" name="Rectangle 116"/>
              <p:cNvSpPr>
                <a:spLocks noChangeArrowheads="1"/>
              </p:cNvSpPr>
              <p:nvPr/>
            </p:nvSpPr>
            <p:spPr bwMode="auto">
              <a:xfrm>
                <a:off x="19510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04" name="Rectangle 117"/>
              <p:cNvSpPr>
                <a:spLocks noChangeArrowheads="1"/>
              </p:cNvSpPr>
              <p:nvPr/>
            </p:nvSpPr>
            <p:spPr bwMode="auto">
              <a:xfrm>
                <a:off x="1954213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05" name="Rectangle 118"/>
              <p:cNvSpPr>
                <a:spLocks noChangeArrowheads="1"/>
              </p:cNvSpPr>
              <p:nvPr/>
            </p:nvSpPr>
            <p:spPr bwMode="auto">
              <a:xfrm>
                <a:off x="1963271" y="2272553"/>
                <a:ext cx="62380" cy="7694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06" name="Rectangle 119"/>
              <p:cNvSpPr>
                <a:spLocks noChangeArrowheads="1"/>
              </p:cNvSpPr>
              <p:nvPr/>
            </p:nvSpPr>
            <p:spPr bwMode="auto">
              <a:xfrm>
                <a:off x="19589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07" name="Rectangle 121"/>
              <p:cNvSpPr>
                <a:spLocks noChangeArrowheads="1"/>
              </p:cNvSpPr>
              <p:nvPr/>
            </p:nvSpPr>
            <p:spPr bwMode="auto">
              <a:xfrm>
                <a:off x="1800225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08" name="Rectangle 122"/>
              <p:cNvSpPr>
                <a:spLocks noChangeArrowheads="1"/>
              </p:cNvSpPr>
              <p:nvPr/>
            </p:nvSpPr>
            <p:spPr bwMode="auto">
              <a:xfrm>
                <a:off x="1804988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09" name="Rectangle 123"/>
              <p:cNvSpPr>
                <a:spLocks noChangeArrowheads="1"/>
              </p:cNvSpPr>
              <p:nvPr/>
            </p:nvSpPr>
            <p:spPr bwMode="auto">
              <a:xfrm>
                <a:off x="180816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10" name="Rectangle 124"/>
              <p:cNvSpPr>
                <a:spLocks noChangeArrowheads="1"/>
              </p:cNvSpPr>
              <p:nvPr/>
            </p:nvSpPr>
            <p:spPr bwMode="auto">
              <a:xfrm>
                <a:off x="18113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11" name="Rectangle 126"/>
              <p:cNvSpPr>
                <a:spLocks noChangeArrowheads="1"/>
              </p:cNvSpPr>
              <p:nvPr/>
            </p:nvSpPr>
            <p:spPr bwMode="auto">
              <a:xfrm>
                <a:off x="165735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12" name="Rectangle 127"/>
              <p:cNvSpPr>
                <a:spLocks noChangeArrowheads="1"/>
              </p:cNvSpPr>
              <p:nvPr/>
            </p:nvSpPr>
            <p:spPr bwMode="auto">
              <a:xfrm>
                <a:off x="16621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13" name="Rectangle 130"/>
              <p:cNvSpPr>
                <a:spLocks noChangeArrowheads="1"/>
              </p:cNvSpPr>
              <p:nvPr/>
            </p:nvSpPr>
            <p:spPr bwMode="auto">
              <a:xfrm>
                <a:off x="15113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14" name="Rectangle 131"/>
              <p:cNvSpPr>
                <a:spLocks noChangeArrowheads="1"/>
              </p:cNvSpPr>
              <p:nvPr/>
            </p:nvSpPr>
            <p:spPr bwMode="auto">
              <a:xfrm>
                <a:off x="151130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15" name="Rectangle 132"/>
              <p:cNvSpPr>
                <a:spLocks noChangeArrowheads="1"/>
              </p:cNvSpPr>
              <p:nvPr/>
            </p:nvSpPr>
            <p:spPr bwMode="auto">
              <a:xfrm>
                <a:off x="15144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16" name="Rectangle 133"/>
              <p:cNvSpPr>
                <a:spLocks noChangeArrowheads="1"/>
              </p:cNvSpPr>
              <p:nvPr/>
            </p:nvSpPr>
            <p:spPr bwMode="auto">
              <a:xfrm>
                <a:off x="15192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17" name="Rectangle 135"/>
              <p:cNvSpPr>
                <a:spLocks noChangeArrowheads="1"/>
              </p:cNvSpPr>
              <p:nvPr/>
            </p:nvSpPr>
            <p:spPr bwMode="auto">
              <a:xfrm>
                <a:off x="1360488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18" name="Rectangle 137"/>
              <p:cNvSpPr>
                <a:spLocks noChangeArrowheads="1"/>
              </p:cNvSpPr>
              <p:nvPr/>
            </p:nvSpPr>
            <p:spPr bwMode="auto">
              <a:xfrm>
                <a:off x="136366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19" name="Rectangle 138"/>
              <p:cNvSpPr>
                <a:spLocks noChangeArrowheads="1"/>
              </p:cNvSpPr>
              <p:nvPr/>
            </p:nvSpPr>
            <p:spPr bwMode="auto">
              <a:xfrm>
                <a:off x="136842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20" name="Rectangle 141"/>
              <p:cNvSpPr>
                <a:spLocks noChangeArrowheads="1"/>
              </p:cNvSpPr>
              <p:nvPr/>
            </p:nvSpPr>
            <p:spPr bwMode="auto">
              <a:xfrm>
                <a:off x="12144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21" name="Rectangle 142"/>
              <p:cNvSpPr>
                <a:spLocks noChangeArrowheads="1"/>
              </p:cNvSpPr>
              <p:nvPr/>
            </p:nvSpPr>
            <p:spPr bwMode="auto">
              <a:xfrm>
                <a:off x="121761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22" name="Rectangle 143"/>
              <p:cNvSpPr>
                <a:spLocks noChangeArrowheads="1"/>
              </p:cNvSpPr>
              <p:nvPr/>
            </p:nvSpPr>
            <p:spPr bwMode="auto">
              <a:xfrm>
                <a:off x="12207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23" name="Rectangle 144"/>
              <p:cNvSpPr>
                <a:spLocks noChangeArrowheads="1"/>
              </p:cNvSpPr>
              <p:nvPr/>
            </p:nvSpPr>
            <p:spPr bwMode="auto">
              <a:xfrm>
                <a:off x="122078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24" name="Rectangle 146"/>
              <p:cNvSpPr>
                <a:spLocks noChangeArrowheads="1"/>
              </p:cNvSpPr>
              <p:nvPr/>
            </p:nvSpPr>
            <p:spPr bwMode="auto">
              <a:xfrm>
                <a:off x="106680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25" name="Rectangle 147"/>
              <p:cNvSpPr>
                <a:spLocks noChangeArrowheads="1"/>
              </p:cNvSpPr>
              <p:nvPr/>
            </p:nvSpPr>
            <p:spPr bwMode="auto">
              <a:xfrm>
                <a:off x="10668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26" name="Rectangle 148"/>
              <p:cNvSpPr>
                <a:spLocks noChangeArrowheads="1"/>
              </p:cNvSpPr>
              <p:nvPr/>
            </p:nvSpPr>
            <p:spPr bwMode="auto">
              <a:xfrm>
                <a:off x="1071563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27" name="Rectangle 149"/>
              <p:cNvSpPr>
                <a:spLocks noChangeArrowheads="1"/>
              </p:cNvSpPr>
              <p:nvPr/>
            </p:nvSpPr>
            <p:spPr bwMode="auto">
              <a:xfrm>
                <a:off x="10747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28" name="Rectangle 150"/>
              <p:cNvSpPr>
                <a:spLocks noChangeArrowheads="1"/>
              </p:cNvSpPr>
              <p:nvPr/>
            </p:nvSpPr>
            <p:spPr bwMode="auto">
              <a:xfrm>
                <a:off x="10747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</p:grpSp>
      </p:grpSp>
      <p:cxnSp>
        <p:nvCxnSpPr>
          <p:cNvPr id="9" name="Straight Connector 8"/>
          <p:cNvCxnSpPr/>
          <p:nvPr/>
        </p:nvCxnSpPr>
        <p:spPr>
          <a:xfrm flipH="1">
            <a:off x="12830922" y="1704606"/>
            <a:ext cx="1461" cy="0"/>
          </a:xfrm>
          <a:prstGeom prst="line">
            <a:avLst/>
          </a:prstGeom>
          <a:ln w="38100" cmpd="sng"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294418" y="673624"/>
            <a:ext cx="3782510" cy="757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4800" dirty="0" smtClean="0">
                <a:solidFill>
                  <a:schemeClr val="accent1"/>
                </a:solidFill>
                <a:cs typeface="Lato Light"/>
              </a:rPr>
              <a:t>Technologies</a:t>
            </a:r>
            <a:endParaRPr lang="en-US" sz="4800" dirty="0">
              <a:solidFill>
                <a:schemeClr val="accent1"/>
              </a:solidFill>
              <a:latin typeface="Lato Light"/>
              <a:cs typeface="Lato Light"/>
            </a:endParaRPr>
          </a:p>
        </p:txBody>
      </p:sp>
      <p:sp>
        <p:nvSpPr>
          <p:cNvPr id="8" name="Oval 7"/>
          <p:cNvSpPr/>
          <p:nvPr/>
        </p:nvSpPr>
        <p:spPr>
          <a:xfrm>
            <a:off x="1692689" y="2513552"/>
            <a:ext cx="1339808" cy="1339808"/>
          </a:xfrm>
          <a:prstGeom prst="ellipse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/>
                </a:solidFill>
                <a:latin typeface="Lato Light"/>
                <a:cs typeface="Lato Light"/>
              </a:rPr>
              <a:t>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257235" y="2930140"/>
            <a:ext cx="3256020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500" dirty="0" smtClean="0">
                <a:solidFill>
                  <a:srgbClr val="0E80C9"/>
                </a:solidFill>
                <a:latin typeface="Lato Light"/>
                <a:cs typeface="Lato Light"/>
              </a:rPr>
              <a:t>Swagger Editor</a:t>
            </a:r>
            <a:endParaRPr lang="en-US" sz="3500" dirty="0">
              <a:solidFill>
                <a:srgbClr val="0E80C9"/>
              </a:solidFill>
              <a:latin typeface="Lato Light"/>
              <a:cs typeface="Lato Light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1692689" y="4857502"/>
            <a:ext cx="1339808" cy="1339808"/>
          </a:xfrm>
          <a:prstGeom prst="ellipse">
            <a:avLst/>
          </a:prstGeom>
          <a:noFill/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/>
                </a:solidFill>
                <a:latin typeface="Lato Light"/>
                <a:cs typeface="Lato Light"/>
              </a:rPr>
              <a:t>2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257235" y="5274089"/>
            <a:ext cx="2531462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500" dirty="0">
                <a:solidFill>
                  <a:srgbClr val="0E80C9"/>
                </a:solidFill>
                <a:cs typeface="Lato Light"/>
              </a:rPr>
              <a:t>Swagger </a:t>
            </a:r>
            <a:r>
              <a:rPr lang="en-US" sz="3500" dirty="0" smtClean="0">
                <a:solidFill>
                  <a:srgbClr val="0E80C9"/>
                </a:solidFill>
                <a:cs typeface="Lato Light"/>
              </a:rPr>
              <a:t>UI</a:t>
            </a:r>
            <a:endParaRPr lang="en-US" sz="3500" dirty="0">
              <a:solidFill>
                <a:srgbClr val="0E80C9"/>
              </a:solidFill>
              <a:latin typeface="Lato Light"/>
              <a:cs typeface="Lato Light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1692689" y="7201451"/>
            <a:ext cx="1339808" cy="1339808"/>
          </a:xfrm>
          <a:prstGeom prst="ellipse">
            <a:avLst/>
          </a:prstGeom>
          <a:noFill/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/>
                </a:solidFill>
                <a:latin typeface="Lato Light"/>
                <a:cs typeface="Lato Light"/>
              </a:rPr>
              <a:t>3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257235" y="7618039"/>
            <a:ext cx="413446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E80C9"/>
                </a:solidFill>
                <a:cs typeface="Lato Light"/>
              </a:rPr>
              <a:t>Swagger </a:t>
            </a:r>
            <a:r>
              <a:rPr lang="en-US" dirty="0" err="1" smtClean="0">
                <a:solidFill>
                  <a:srgbClr val="0E80C9"/>
                </a:solidFill>
                <a:cs typeface="Lato Light"/>
              </a:rPr>
              <a:t>Codegen</a:t>
            </a:r>
            <a:endParaRPr lang="en-US" sz="3500" dirty="0">
              <a:solidFill>
                <a:srgbClr val="0E80C9"/>
              </a:solidFill>
              <a:latin typeface="Lato Light"/>
              <a:cs typeface="Lato Light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1651386" y="9545400"/>
            <a:ext cx="1339808" cy="1339808"/>
          </a:xfrm>
          <a:prstGeom prst="ellipse">
            <a:avLst/>
          </a:prstGeom>
          <a:noFill/>
          <a:ln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/>
                </a:solidFill>
                <a:latin typeface="Lato Light"/>
                <a:cs typeface="Lato Light"/>
              </a:rPr>
              <a:t>4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215932" y="10003552"/>
            <a:ext cx="416011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E80C9"/>
                </a:solidFill>
                <a:cs typeface="Lato Light"/>
              </a:rPr>
              <a:t>Swagger </a:t>
            </a:r>
            <a:r>
              <a:rPr lang="en-US" dirty="0" smtClean="0">
                <a:solidFill>
                  <a:srgbClr val="0E80C9"/>
                </a:solidFill>
                <a:cs typeface="Lato Light"/>
              </a:rPr>
              <a:t>Inspector</a:t>
            </a:r>
            <a:endParaRPr lang="en-US" sz="3500" dirty="0">
              <a:solidFill>
                <a:srgbClr val="0E80C9"/>
              </a:solidFill>
              <a:latin typeface="Lato Light"/>
              <a:cs typeface="Lato Ligh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3307" y="2427081"/>
            <a:ext cx="7617938" cy="42258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" name="AutoShape 2" descr="https://swagger.io/swagger/media/Images/Tools/SWH_Tools_StylizedSS_OL_Document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44424" y="2427081"/>
            <a:ext cx="7668636" cy="42258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3308" y="7053424"/>
            <a:ext cx="7650755" cy="44932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73248" y="7040313"/>
            <a:ext cx="7639148" cy="45072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11761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760220" y="10035540"/>
            <a:ext cx="20871180" cy="1642721"/>
          </a:xfrm>
          <a:prstGeom prst="rect">
            <a:avLst/>
          </a:prstGeom>
          <a:solidFill>
            <a:srgbClr val="192129">
              <a:alpha val="8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60220" y="8240066"/>
            <a:ext cx="10844635" cy="168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1500" dirty="0" smtClean="0">
                <a:solidFill>
                  <a:schemeClr val="accent4"/>
                </a:solidFill>
                <a:latin typeface="Lato Light"/>
                <a:cs typeface="Lato Light"/>
              </a:rPr>
              <a:t>Thanks for your</a:t>
            </a:r>
            <a:endParaRPr lang="en-US" sz="11500" dirty="0">
              <a:solidFill>
                <a:schemeClr val="accent4"/>
              </a:solidFill>
              <a:latin typeface="Lato Light"/>
              <a:cs typeface="Lato Ligh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47756" y="10164893"/>
            <a:ext cx="5112297" cy="14219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9600" dirty="0" smtClean="0">
                <a:solidFill>
                  <a:schemeClr val="bg1"/>
                </a:solidFill>
                <a:latin typeface="Lato Black"/>
                <a:cs typeface="Lato Black"/>
              </a:rPr>
              <a:t>Listening</a:t>
            </a:r>
            <a:endParaRPr lang="en-US" sz="9600" dirty="0">
              <a:solidFill>
                <a:schemeClr val="bg1"/>
              </a:solidFill>
              <a:latin typeface="Lato Black"/>
              <a:cs typeface="Lato Black"/>
            </a:endParaRPr>
          </a:p>
        </p:txBody>
      </p:sp>
    </p:spTree>
    <p:extLst>
      <p:ext uri="{BB962C8B-B14F-4D97-AF65-F5344CB8AC3E}">
        <p14:creationId xmlns:p14="http://schemas.microsoft.com/office/powerpoint/2010/main" val="796184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26159" y="9164782"/>
            <a:ext cx="24380826" cy="4651324"/>
          </a:xfrm>
          <a:prstGeom prst="rect">
            <a:avLst/>
          </a:prstGeom>
          <a:solidFill>
            <a:srgbClr val="192129">
              <a:alpha val="8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835996" y="9975273"/>
            <a:ext cx="0" cy="2324469"/>
          </a:xfrm>
          <a:prstGeom prst="line">
            <a:avLst/>
          </a:prstGeom>
          <a:ln w="57150" cmpd="sng"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081923" y="10405481"/>
            <a:ext cx="5121915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9000" dirty="0" smtClean="0">
                <a:solidFill>
                  <a:schemeClr val="accent4"/>
                </a:solidFill>
                <a:latin typeface="Lato Light"/>
                <a:cs typeface="Lato Light"/>
              </a:rPr>
              <a:t>About Me</a:t>
            </a:r>
            <a:endParaRPr lang="en-US" sz="9000" dirty="0">
              <a:solidFill>
                <a:schemeClr val="accent4"/>
              </a:solidFill>
              <a:latin typeface="Lato Light"/>
              <a:cs typeface="Lato Light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069183" y="147397"/>
            <a:ext cx="20562723" cy="1132818"/>
            <a:chOff x="-116540" y="4468112"/>
            <a:chExt cx="12812244" cy="697119"/>
          </a:xfrm>
          <a:solidFill>
            <a:schemeClr val="bg1">
              <a:lumMod val="95000"/>
              <a:alpha val="85000"/>
            </a:schemeClr>
          </a:solidFill>
        </p:grpSpPr>
        <p:grpSp>
          <p:nvGrpSpPr>
            <p:cNvPr id="9" name="Group 8"/>
            <p:cNvGrpSpPr/>
            <p:nvPr/>
          </p:nvGrpSpPr>
          <p:grpSpPr>
            <a:xfrm>
              <a:off x="4112933" y="4472081"/>
              <a:ext cx="4198938" cy="682626"/>
              <a:chOff x="1066800" y="2130425"/>
              <a:chExt cx="4198938" cy="682626"/>
            </a:xfrm>
            <a:grpFill/>
          </p:grpSpPr>
          <p:sp>
            <p:nvSpPr>
              <p:cNvPr id="219" name="Rectangle 5"/>
              <p:cNvSpPr>
                <a:spLocks noChangeArrowheads="1"/>
              </p:cNvSpPr>
              <p:nvPr/>
            </p:nvSpPr>
            <p:spPr bwMode="auto">
              <a:xfrm>
                <a:off x="518318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20" name="Rectangle 6"/>
              <p:cNvSpPr>
                <a:spLocks noChangeArrowheads="1"/>
              </p:cNvSpPr>
              <p:nvPr/>
            </p:nvSpPr>
            <p:spPr bwMode="auto">
              <a:xfrm>
                <a:off x="518795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21" name="Rectangle 7"/>
              <p:cNvSpPr>
                <a:spLocks noChangeArrowheads="1"/>
              </p:cNvSpPr>
              <p:nvPr/>
            </p:nvSpPr>
            <p:spPr bwMode="auto">
              <a:xfrm>
                <a:off x="518795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22" name="Rectangle 10"/>
              <p:cNvSpPr>
                <a:spLocks noChangeArrowheads="1"/>
              </p:cNvSpPr>
              <p:nvPr/>
            </p:nvSpPr>
            <p:spPr bwMode="auto">
              <a:xfrm>
                <a:off x="5033963" y="2725738"/>
                <a:ext cx="90488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23" name="Rectangle 11"/>
              <p:cNvSpPr>
                <a:spLocks noChangeArrowheads="1"/>
              </p:cNvSpPr>
              <p:nvPr/>
            </p:nvSpPr>
            <p:spPr bwMode="auto">
              <a:xfrm>
                <a:off x="50371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24" name="Rectangle 12"/>
              <p:cNvSpPr>
                <a:spLocks noChangeArrowheads="1"/>
              </p:cNvSpPr>
              <p:nvPr/>
            </p:nvSpPr>
            <p:spPr bwMode="auto">
              <a:xfrm>
                <a:off x="5040313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25" name="Rectangle 13"/>
              <p:cNvSpPr>
                <a:spLocks noChangeArrowheads="1"/>
              </p:cNvSpPr>
              <p:nvPr/>
            </p:nvSpPr>
            <p:spPr bwMode="auto">
              <a:xfrm>
                <a:off x="5040313" y="2278063"/>
                <a:ext cx="76200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26" name="Rectangle 14"/>
              <p:cNvSpPr>
                <a:spLocks noChangeArrowheads="1"/>
              </p:cNvSpPr>
              <p:nvPr/>
            </p:nvSpPr>
            <p:spPr bwMode="auto">
              <a:xfrm>
                <a:off x="50450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27" name="Rectangle 16"/>
              <p:cNvSpPr>
                <a:spLocks noChangeArrowheads="1"/>
              </p:cNvSpPr>
              <p:nvPr/>
            </p:nvSpPr>
            <p:spPr bwMode="auto">
              <a:xfrm>
                <a:off x="4886325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28" name="Rectangle 17"/>
              <p:cNvSpPr>
                <a:spLocks noChangeArrowheads="1"/>
              </p:cNvSpPr>
              <p:nvPr/>
            </p:nvSpPr>
            <p:spPr bwMode="auto">
              <a:xfrm>
                <a:off x="489108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29" name="Rectangle 18"/>
              <p:cNvSpPr>
                <a:spLocks noChangeArrowheads="1"/>
              </p:cNvSpPr>
              <p:nvPr/>
            </p:nvSpPr>
            <p:spPr bwMode="auto">
              <a:xfrm>
                <a:off x="4894263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30" name="Rectangle 19"/>
              <p:cNvSpPr>
                <a:spLocks noChangeArrowheads="1"/>
              </p:cNvSpPr>
              <p:nvPr/>
            </p:nvSpPr>
            <p:spPr bwMode="auto">
              <a:xfrm>
                <a:off x="489426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31" name="Rectangle 20"/>
              <p:cNvSpPr>
                <a:spLocks noChangeArrowheads="1"/>
              </p:cNvSpPr>
              <p:nvPr/>
            </p:nvSpPr>
            <p:spPr bwMode="auto">
              <a:xfrm>
                <a:off x="48974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32" name="Rectangle 22"/>
              <p:cNvSpPr>
                <a:spLocks noChangeArrowheads="1"/>
              </p:cNvSpPr>
              <p:nvPr/>
            </p:nvSpPr>
            <p:spPr bwMode="auto">
              <a:xfrm>
                <a:off x="474345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33" name="Rectangle 23"/>
              <p:cNvSpPr>
                <a:spLocks noChangeArrowheads="1"/>
              </p:cNvSpPr>
              <p:nvPr/>
            </p:nvSpPr>
            <p:spPr bwMode="auto">
              <a:xfrm>
                <a:off x="47482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34" name="Rectangle 26"/>
              <p:cNvSpPr>
                <a:spLocks noChangeArrowheads="1"/>
              </p:cNvSpPr>
              <p:nvPr/>
            </p:nvSpPr>
            <p:spPr bwMode="auto">
              <a:xfrm>
                <a:off x="4594225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35" name="Rectangle 27"/>
              <p:cNvSpPr>
                <a:spLocks noChangeArrowheads="1"/>
              </p:cNvSpPr>
              <p:nvPr/>
            </p:nvSpPr>
            <p:spPr bwMode="auto">
              <a:xfrm>
                <a:off x="45974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36" name="Rectangle 28"/>
              <p:cNvSpPr>
                <a:spLocks noChangeArrowheads="1"/>
              </p:cNvSpPr>
              <p:nvPr/>
            </p:nvSpPr>
            <p:spPr bwMode="auto">
              <a:xfrm>
                <a:off x="459740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37" name="Rectangle 29"/>
              <p:cNvSpPr>
                <a:spLocks noChangeArrowheads="1"/>
              </p:cNvSpPr>
              <p:nvPr/>
            </p:nvSpPr>
            <p:spPr bwMode="auto">
              <a:xfrm>
                <a:off x="46005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38" name="Rectangle 30"/>
              <p:cNvSpPr>
                <a:spLocks noChangeArrowheads="1"/>
              </p:cNvSpPr>
              <p:nvPr/>
            </p:nvSpPr>
            <p:spPr bwMode="auto">
              <a:xfrm>
                <a:off x="46053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39" name="Rectangle 32"/>
              <p:cNvSpPr>
                <a:spLocks noChangeArrowheads="1"/>
              </p:cNvSpPr>
              <p:nvPr/>
            </p:nvSpPr>
            <p:spPr bwMode="auto">
              <a:xfrm>
                <a:off x="4451350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40" name="Rectangle 33"/>
              <p:cNvSpPr>
                <a:spLocks noChangeArrowheads="1"/>
              </p:cNvSpPr>
              <p:nvPr/>
            </p:nvSpPr>
            <p:spPr bwMode="auto">
              <a:xfrm>
                <a:off x="445452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41" name="Rectangle 34"/>
              <p:cNvSpPr>
                <a:spLocks noChangeArrowheads="1"/>
              </p:cNvSpPr>
              <p:nvPr/>
            </p:nvSpPr>
            <p:spPr bwMode="auto">
              <a:xfrm>
                <a:off x="4457700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42" name="Rectangle 36"/>
              <p:cNvSpPr>
                <a:spLocks noChangeArrowheads="1"/>
              </p:cNvSpPr>
              <p:nvPr/>
            </p:nvSpPr>
            <p:spPr bwMode="auto">
              <a:xfrm>
                <a:off x="4300538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43" name="Rectangle 37"/>
              <p:cNvSpPr>
                <a:spLocks noChangeArrowheads="1"/>
              </p:cNvSpPr>
              <p:nvPr/>
            </p:nvSpPr>
            <p:spPr bwMode="auto">
              <a:xfrm>
                <a:off x="430371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44" name="Rectangle 38"/>
              <p:cNvSpPr>
                <a:spLocks noChangeArrowheads="1"/>
              </p:cNvSpPr>
              <p:nvPr/>
            </p:nvSpPr>
            <p:spPr bwMode="auto">
              <a:xfrm>
                <a:off x="43084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45" name="Rectangle 39"/>
              <p:cNvSpPr>
                <a:spLocks noChangeArrowheads="1"/>
              </p:cNvSpPr>
              <p:nvPr/>
            </p:nvSpPr>
            <p:spPr bwMode="auto">
              <a:xfrm>
                <a:off x="43084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46" name="Rectangle 41"/>
              <p:cNvSpPr>
                <a:spLocks noChangeArrowheads="1"/>
              </p:cNvSpPr>
              <p:nvPr/>
            </p:nvSpPr>
            <p:spPr bwMode="auto">
              <a:xfrm>
                <a:off x="415766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47" name="Rectangle 43"/>
              <p:cNvSpPr>
                <a:spLocks noChangeArrowheads="1"/>
              </p:cNvSpPr>
              <p:nvPr/>
            </p:nvSpPr>
            <p:spPr bwMode="auto">
              <a:xfrm>
                <a:off x="41608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48" name="Rectangle 45"/>
              <p:cNvSpPr>
                <a:spLocks noChangeArrowheads="1"/>
              </p:cNvSpPr>
              <p:nvPr/>
            </p:nvSpPr>
            <p:spPr bwMode="auto">
              <a:xfrm>
                <a:off x="400685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49" name="Rectangle 46"/>
              <p:cNvSpPr>
                <a:spLocks noChangeArrowheads="1"/>
              </p:cNvSpPr>
              <p:nvPr/>
            </p:nvSpPr>
            <p:spPr bwMode="auto">
              <a:xfrm>
                <a:off x="400685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50" name="Rectangle 47"/>
              <p:cNvSpPr>
                <a:spLocks noChangeArrowheads="1"/>
              </p:cNvSpPr>
              <p:nvPr/>
            </p:nvSpPr>
            <p:spPr bwMode="auto">
              <a:xfrm>
                <a:off x="4011613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51" name="Rectangle 48"/>
              <p:cNvSpPr>
                <a:spLocks noChangeArrowheads="1"/>
              </p:cNvSpPr>
              <p:nvPr/>
            </p:nvSpPr>
            <p:spPr bwMode="auto">
              <a:xfrm>
                <a:off x="40147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52" name="Rectangle 49"/>
              <p:cNvSpPr>
                <a:spLocks noChangeArrowheads="1"/>
              </p:cNvSpPr>
              <p:nvPr/>
            </p:nvSpPr>
            <p:spPr bwMode="auto">
              <a:xfrm>
                <a:off x="401478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53" name="Rectangle 51"/>
              <p:cNvSpPr>
                <a:spLocks noChangeArrowheads="1"/>
              </p:cNvSpPr>
              <p:nvPr/>
            </p:nvSpPr>
            <p:spPr bwMode="auto">
              <a:xfrm>
                <a:off x="3863975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54" name="Rectangle 53"/>
              <p:cNvSpPr>
                <a:spLocks noChangeArrowheads="1"/>
              </p:cNvSpPr>
              <p:nvPr/>
            </p:nvSpPr>
            <p:spPr bwMode="auto">
              <a:xfrm>
                <a:off x="38687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55" name="Rectangle 55"/>
              <p:cNvSpPr>
                <a:spLocks noChangeArrowheads="1"/>
              </p:cNvSpPr>
              <p:nvPr/>
            </p:nvSpPr>
            <p:spPr bwMode="auto">
              <a:xfrm>
                <a:off x="3713163" y="2578100"/>
                <a:ext cx="84138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56" name="Rectangle 56"/>
              <p:cNvSpPr>
                <a:spLocks noChangeArrowheads="1"/>
              </p:cNvSpPr>
              <p:nvPr/>
            </p:nvSpPr>
            <p:spPr bwMode="auto">
              <a:xfrm>
                <a:off x="3717925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57" name="Rectangle 57"/>
              <p:cNvSpPr>
                <a:spLocks noChangeArrowheads="1"/>
              </p:cNvSpPr>
              <p:nvPr/>
            </p:nvSpPr>
            <p:spPr bwMode="auto">
              <a:xfrm>
                <a:off x="3717925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58" name="Rectangle 60"/>
              <p:cNvSpPr>
                <a:spLocks noChangeArrowheads="1"/>
              </p:cNvSpPr>
              <p:nvPr/>
            </p:nvSpPr>
            <p:spPr bwMode="auto">
              <a:xfrm>
                <a:off x="3563938" y="2725738"/>
                <a:ext cx="90488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59" name="Rectangle 62"/>
              <p:cNvSpPr>
                <a:spLocks noChangeArrowheads="1"/>
              </p:cNvSpPr>
              <p:nvPr/>
            </p:nvSpPr>
            <p:spPr bwMode="auto">
              <a:xfrm>
                <a:off x="3571875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60" name="Rectangle 63"/>
              <p:cNvSpPr>
                <a:spLocks noChangeArrowheads="1"/>
              </p:cNvSpPr>
              <p:nvPr/>
            </p:nvSpPr>
            <p:spPr bwMode="auto">
              <a:xfrm>
                <a:off x="3575050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61" name="Rectangle 65"/>
              <p:cNvSpPr>
                <a:spLocks noChangeArrowheads="1"/>
              </p:cNvSpPr>
              <p:nvPr/>
            </p:nvSpPr>
            <p:spPr bwMode="auto">
              <a:xfrm>
                <a:off x="3421063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62" name="Rectangle 66"/>
              <p:cNvSpPr>
                <a:spLocks noChangeArrowheads="1"/>
              </p:cNvSpPr>
              <p:nvPr/>
            </p:nvSpPr>
            <p:spPr bwMode="auto">
              <a:xfrm>
                <a:off x="3424238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63" name="Rectangle 67"/>
              <p:cNvSpPr>
                <a:spLocks noChangeArrowheads="1"/>
              </p:cNvSpPr>
              <p:nvPr/>
            </p:nvSpPr>
            <p:spPr bwMode="auto">
              <a:xfrm>
                <a:off x="34242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64" name="Rectangle 68"/>
              <p:cNvSpPr>
                <a:spLocks noChangeArrowheads="1"/>
              </p:cNvSpPr>
              <p:nvPr/>
            </p:nvSpPr>
            <p:spPr bwMode="auto">
              <a:xfrm>
                <a:off x="3429000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65" name="Rectangle 70"/>
              <p:cNvSpPr>
                <a:spLocks noChangeArrowheads="1"/>
              </p:cNvSpPr>
              <p:nvPr/>
            </p:nvSpPr>
            <p:spPr bwMode="auto">
              <a:xfrm>
                <a:off x="327025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66" name="Rectangle 71"/>
              <p:cNvSpPr>
                <a:spLocks noChangeArrowheads="1"/>
              </p:cNvSpPr>
              <p:nvPr/>
            </p:nvSpPr>
            <p:spPr bwMode="auto">
              <a:xfrm>
                <a:off x="3273425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67" name="Rectangle 72"/>
              <p:cNvSpPr>
                <a:spLocks noChangeArrowheads="1"/>
              </p:cNvSpPr>
              <p:nvPr/>
            </p:nvSpPr>
            <p:spPr bwMode="auto">
              <a:xfrm>
                <a:off x="32781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68" name="Rectangle 75"/>
              <p:cNvSpPr>
                <a:spLocks noChangeArrowheads="1"/>
              </p:cNvSpPr>
              <p:nvPr/>
            </p:nvSpPr>
            <p:spPr bwMode="auto">
              <a:xfrm>
                <a:off x="3127375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69" name="Rectangle 76"/>
              <p:cNvSpPr>
                <a:spLocks noChangeArrowheads="1"/>
              </p:cNvSpPr>
              <p:nvPr/>
            </p:nvSpPr>
            <p:spPr bwMode="auto">
              <a:xfrm>
                <a:off x="313055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70" name="Rectangle 77"/>
              <p:cNvSpPr>
                <a:spLocks noChangeArrowheads="1"/>
              </p:cNvSpPr>
              <p:nvPr/>
            </p:nvSpPr>
            <p:spPr bwMode="auto">
              <a:xfrm>
                <a:off x="3135313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71" name="Rectangle 79"/>
              <p:cNvSpPr>
                <a:spLocks noChangeArrowheads="1"/>
              </p:cNvSpPr>
              <p:nvPr/>
            </p:nvSpPr>
            <p:spPr bwMode="auto">
              <a:xfrm>
                <a:off x="2976563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72" name="Rectangle 80"/>
              <p:cNvSpPr>
                <a:spLocks noChangeArrowheads="1"/>
              </p:cNvSpPr>
              <p:nvPr/>
            </p:nvSpPr>
            <p:spPr bwMode="auto">
              <a:xfrm>
                <a:off x="298132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73" name="Rectangle 81"/>
              <p:cNvSpPr>
                <a:spLocks noChangeArrowheads="1"/>
              </p:cNvSpPr>
              <p:nvPr/>
            </p:nvSpPr>
            <p:spPr bwMode="auto">
              <a:xfrm>
                <a:off x="2981325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74" name="Rectangle 82"/>
              <p:cNvSpPr>
                <a:spLocks noChangeArrowheads="1"/>
              </p:cNvSpPr>
              <p:nvPr/>
            </p:nvSpPr>
            <p:spPr bwMode="auto">
              <a:xfrm>
                <a:off x="298450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75" name="Rectangle 83"/>
              <p:cNvSpPr>
                <a:spLocks noChangeArrowheads="1"/>
              </p:cNvSpPr>
              <p:nvPr/>
            </p:nvSpPr>
            <p:spPr bwMode="auto">
              <a:xfrm>
                <a:off x="2987675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76" name="Rectangle 85"/>
              <p:cNvSpPr>
                <a:spLocks noChangeArrowheads="1"/>
              </p:cNvSpPr>
              <p:nvPr/>
            </p:nvSpPr>
            <p:spPr bwMode="auto">
              <a:xfrm>
                <a:off x="283051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77" name="Rectangle 86"/>
              <p:cNvSpPr>
                <a:spLocks noChangeArrowheads="1"/>
              </p:cNvSpPr>
              <p:nvPr/>
            </p:nvSpPr>
            <p:spPr bwMode="auto">
              <a:xfrm>
                <a:off x="2833688" y="2578100"/>
                <a:ext cx="79375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78" name="Rectangle 87"/>
              <p:cNvSpPr>
                <a:spLocks noChangeArrowheads="1"/>
              </p:cNvSpPr>
              <p:nvPr/>
            </p:nvSpPr>
            <p:spPr bwMode="auto">
              <a:xfrm>
                <a:off x="2833688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79" name="Rectangle 88"/>
              <p:cNvSpPr>
                <a:spLocks noChangeArrowheads="1"/>
              </p:cNvSpPr>
              <p:nvPr/>
            </p:nvSpPr>
            <p:spPr bwMode="auto">
              <a:xfrm>
                <a:off x="283845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80" name="Rectangle 89"/>
              <p:cNvSpPr>
                <a:spLocks noChangeArrowheads="1"/>
              </p:cNvSpPr>
              <p:nvPr/>
            </p:nvSpPr>
            <p:spPr bwMode="auto">
              <a:xfrm>
                <a:off x="2841625" y="2130425"/>
                <a:ext cx="63500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81" name="Rectangle 91"/>
              <p:cNvSpPr>
                <a:spLocks noChangeArrowheads="1"/>
              </p:cNvSpPr>
              <p:nvPr/>
            </p:nvSpPr>
            <p:spPr bwMode="auto">
              <a:xfrm>
                <a:off x="268446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82" name="Rectangle 92"/>
              <p:cNvSpPr>
                <a:spLocks noChangeArrowheads="1"/>
              </p:cNvSpPr>
              <p:nvPr/>
            </p:nvSpPr>
            <p:spPr bwMode="auto">
              <a:xfrm>
                <a:off x="2684463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83" name="Rectangle 93"/>
              <p:cNvSpPr>
                <a:spLocks noChangeArrowheads="1"/>
              </p:cNvSpPr>
              <p:nvPr/>
            </p:nvSpPr>
            <p:spPr bwMode="auto">
              <a:xfrm>
                <a:off x="2687638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84" name="Rectangle 94"/>
              <p:cNvSpPr>
                <a:spLocks noChangeArrowheads="1"/>
              </p:cNvSpPr>
              <p:nvPr/>
            </p:nvSpPr>
            <p:spPr bwMode="auto">
              <a:xfrm>
                <a:off x="26908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85" name="Rectangle 99"/>
              <p:cNvSpPr>
                <a:spLocks noChangeArrowheads="1"/>
              </p:cNvSpPr>
              <p:nvPr/>
            </p:nvSpPr>
            <p:spPr bwMode="auto">
              <a:xfrm>
                <a:off x="2544763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86" name="Rectangle 101"/>
              <p:cNvSpPr>
                <a:spLocks noChangeArrowheads="1"/>
              </p:cNvSpPr>
              <p:nvPr/>
            </p:nvSpPr>
            <p:spPr bwMode="auto">
              <a:xfrm>
                <a:off x="239077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87" name="Rectangle 102"/>
              <p:cNvSpPr>
                <a:spLocks noChangeArrowheads="1"/>
              </p:cNvSpPr>
              <p:nvPr/>
            </p:nvSpPr>
            <p:spPr bwMode="auto">
              <a:xfrm>
                <a:off x="2393950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88" name="Rectangle 103"/>
              <p:cNvSpPr>
                <a:spLocks noChangeArrowheads="1"/>
              </p:cNvSpPr>
              <p:nvPr/>
            </p:nvSpPr>
            <p:spPr bwMode="auto">
              <a:xfrm>
                <a:off x="23987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89" name="Rectangle 104"/>
              <p:cNvSpPr>
                <a:spLocks noChangeArrowheads="1"/>
              </p:cNvSpPr>
              <p:nvPr/>
            </p:nvSpPr>
            <p:spPr bwMode="auto">
              <a:xfrm>
                <a:off x="2398713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90" name="Rectangle 106"/>
              <p:cNvSpPr>
                <a:spLocks noChangeArrowheads="1"/>
              </p:cNvSpPr>
              <p:nvPr/>
            </p:nvSpPr>
            <p:spPr bwMode="auto">
              <a:xfrm>
                <a:off x="224472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91" name="Rectangle 107"/>
              <p:cNvSpPr>
                <a:spLocks noChangeArrowheads="1"/>
              </p:cNvSpPr>
              <p:nvPr/>
            </p:nvSpPr>
            <p:spPr bwMode="auto">
              <a:xfrm>
                <a:off x="224790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92" name="Rectangle 108"/>
              <p:cNvSpPr>
                <a:spLocks noChangeArrowheads="1"/>
              </p:cNvSpPr>
              <p:nvPr/>
            </p:nvSpPr>
            <p:spPr bwMode="auto">
              <a:xfrm>
                <a:off x="224790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93" name="Rectangle 111"/>
              <p:cNvSpPr>
                <a:spLocks noChangeArrowheads="1"/>
              </p:cNvSpPr>
              <p:nvPr/>
            </p:nvSpPr>
            <p:spPr bwMode="auto">
              <a:xfrm>
                <a:off x="210185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94" name="Rectangle 112"/>
              <p:cNvSpPr>
                <a:spLocks noChangeArrowheads="1"/>
              </p:cNvSpPr>
              <p:nvPr/>
            </p:nvSpPr>
            <p:spPr bwMode="auto">
              <a:xfrm>
                <a:off x="210185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95" name="Rectangle 115"/>
              <p:cNvSpPr>
                <a:spLocks noChangeArrowheads="1"/>
              </p:cNvSpPr>
              <p:nvPr/>
            </p:nvSpPr>
            <p:spPr bwMode="auto">
              <a:xfrm>
                <a:off x="194786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96" name="Rectangle 116"/>
              <p:cNvSpPr>
                <a:spLocks noChangeArrowheads="1"/>
              </p:cNvSpPr>
              <p:nvPr/>
            </p:nvSpPr>
            <p:spPr bwMode="auto">
              <a:xfrm>
                <a:off x="19510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97" name="Rectangle 117"/>
              <p:cNvSpPr>
                <a:spLocks noChangeArrowheads="1"/>
              </p:cNvSpPr>
              <p:nvPr/>
            </p:nvSpPr>
            <p:spPr bwMode="auto">
              <a:xfrm>
                <a:off x="1954213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98" name="Rectangle 118"/>
              <p:cNvSpPr>
                <a:spLocks noChangeArrowheads="1"/>
              </p:cNvSpPr>
              <p:nvPr/>
            </p:nvSpPr>
            <p:spPr bwMode="auto">
              <a:xfrm>
                <a:off x="1963271" y="2272553"/>
                <a:ext cx="62380" cy="7694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99" name="Rectangle 119"/>
              <p:cNvSpPr>
                <a:spLocks noChangeArrowheads="1"/>
              </p:cNvSpPr>
              <p:nvPr/>
            </p:nvSpPr>
            <p:spPr bwMode="auto">
              <a:xfrm>
                <a:off x="19589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00" name="Rectangle 121"/>
              <p:cNvSpPr>
                <a:spLocks noChangeArrowheads="1"/>
              </p:cNvSpPr>
              <p:nvPr/>
            </p:nvSpPr>
            <p:spPr bwMode="auto">
              <a:xfrm>
                <a:off x="1800225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01" name="Rectangle 122"/>
              <p:cNvSpPr>
                <a:spLocks noChangeArrowheads="1"/>
              </p:cNvSpPr>
              <p:nvPr/>
            </p:nvSpPr>
            <p:spPr bwMode="auto">
              <a:xfrm>
                <a:off x="1804988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02" name="Rectangle 123"/>
              <p:cNvSpPr>
                <a:spLocks noChangeArrowheads="1"/>
              </p:cNvSpPr>
              <p:nvPr/>
            </p:nvSpPr>
            <p:spPr bwMode="auto">
              <a:xfrm>
                <a:off x="180816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03" name="Rectangle 124"/>
              <p:cNvSpPr>
                <a:spLocks noChangeArrowheads="1"/>
              </p:cNvSpPr>
              <p:nvPr/>
            </p:nvSpPr>
            <p:spPr bwMode="auto">
              <a:xfrm>
                <a:off x="18113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04" name="Rectangle 126"/>
              <p:cNvSpPr>
                <a:spLocks noChangeArrowheads="1"/>
              </p:cNvSpPr>
              <p:nvPr/>
            </p:nvSpPr>
            <p:spPr bwMode="auto">
              <a:xfrm>
                <a:off x="165735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05" name="Rectangle 127"/>
              <p:cNvSpPr>
                <a:spLocks noChangeArrowheads="1"/>
              </p:cNvSpPr>
              <p:nvPr/>
            </p:nvSpPr>
            <p:spPr bwMode="auto">
              <a:xfrm>
                <a:off x="16621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06" name="Rectangle 130"/>
              <p:cNvSpPr>
                <a:spLocks noChangeArrowheads="1"/>
              </p:cNvSpPr>
              <p:nvPr/>
            </p:nvSpPr>
            <p:spPr bwMode="auto">
              <a:xfrm>
                <a:off x="15113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07" name="Rectangle 131"/>
              <p:cNvSpPr>
                <a:spLocks noChangeArrowheads="1"/>
              </p:cNvSpPr>
              <p:nvPr/>
            </p:nvSpPr>
            <p:spPr bwMode="auto">
              <a:xfrm>
                <a:off x="151130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08" name="Rectangle 132"/>
              <p:cNvSpPr>
                <a:spLocks noChangeArrowheads="1"/>
              </p:cNvSpPr>
              <p:nvPr/>
            </p:nvSpPr>
            <p:spPr bwMode="auto">
              <a:xfrm>
                <a:off x="15144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09" name="Rectangle 133"/>
              <p:cNvSpPr>
                <a:spLocks noChangeArrowheads="1"/>
              </p:cNvSpPr>
              <p:nvPr/>
            </p:nvSpPr>
            <p:spPr bwMode="auto">
              <a:xfrm>
                <a:off x="15192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10" name="Rectangle 135"/>
              <p:cNvSpPr>
                <a:spLocks noChangeArrowheads="1"/>
              </p:cNvSpPr>
              <p:nvPr/>
            </p:nvSpPr>
            <p:spPr bwMode="auto">
              <a:xfrm>
                <a:off x="1360488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11" name="Rectangle 136"/>
              <p:cNvSpPr>
                <a:spLocks noChangeArrowheads="1"/>
              </p:cNvSpPr>
              <p:nvPr/>
            </p:nvSpPr>
            <p:spPr bwMode="auto">
              <a:xfrm>
                <a:off x="1363663" y="2578100"/>
                <a:ext cx="79375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12" name="Rectangle 137"/>
              <p:cNvSpPr>
                <a:spLocks noChangeArrowheads="1"/>
              </p:cNvSpPr>
              <p:nvPr/>
            </p:nvSpPr>
            <p:spPr bwMode="auto">
              <a:xfrm>
                <a:off x="136366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13" name="Rectangle 138"/>
              <p:cNvSpPr>
                <a:spLocks noChangeArrowheads="1"/>
              </p:cNvSpPr>
              <p:nvPr/>
            </p:nvSpPr>
            <p:spPr bwMode="auto">
              <a:xfrm>
                <a:off x="136842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14" name="Rectangle 141"/>
              <p:cNvSpPr>
                <a:spLocks noChangeArrowheads="1"/>
              </p:cNvSpPr>
              <p:nvPr/>
            </p:nvSpPr>
            <p:spPr bwMode="auto">
              <a:xfrm>
                <a:off x="12144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15" name="Rectangle 142"/>
              <p:cNvSpPr>
                <a:spLocks noChangeArrowheads="1"/>
              </p:cNvSpPr>
              <p:nvPr/>
            </p:nvSpPr>
            <p:spPr bwMode="auto">
              <a:xfrm>
                <a:off x="121761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16" name="Rectangle 143"/>
              <p:cNvSpPr>
                <a:spLocks noChangeArrowheads="1"/>
              </p:cNvSpPr>
              <p:nvPr/>
            </p:nvSpPr>
            <p:spPr bwMode="auto">
              <a:xfrm>
                <a:off x="12207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17" name="Rectangle 144"/>
              <p:cNvSpPr>
                <a:spLocks noChangeArrowheads="1"/>
              </p:cNvSpPr>
              <p:nvPr/>
            </p:nvSpPr>
            <p:spPr bwMode="auto">
              <a:xfrm>
                <a:off x="122078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18" name="Rectangle 146"/>
              <p:cNvSpPr>
                <a:spLocks noChangeArrowheads="1"/>
              </p:cNvSpPr>
              <p:nvPr/>
            </p:nvSpPr>
            <p:spPr bwMode="auto">
              <a:xfrm>
                <a:off x="106680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19" name="Rectangle 147"/>
              <p:cNvSpPr>
                <a:spLocks noChangeArrowheads="1"/>
              </p:cNvSpPr>
              <p:nvPr/>
            </p:nvSpPr>
            <p:spPr bwMode="auto">
              <a:xfrm>
                <a:off x="10668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20" name="Rectangle 148"/>
              <p:cNvSpPr>
                <a:spLocks noChangeArrowheads="1"/>
              </p:cNvSpPr>
              <p:nvPr/>
            </p:nvSpPr>
            <p:spPr bwMode="auto">
              <a:xfrm>
                <a:off x="1071563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21" name="Rectangle 149"/>
              <p:cNvSpPr>
                <a:spLocks noChangeArrowheads="1"/>
              </p:cNvSpPr>
              <p:nvPr/>
            </p:nvSpPr>
            <p:spPr bwMode="auto">
              <a:xfrm>
                <a:off x="10747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22" name="Rectangle 150"/>
              <p:cNvSpPr>
                <a:spLocks noChangeArrowheads="1"/>
              </p:cNvSpPr>
              <p:nvPr/>
            </p:nvSpPr>
            <p:spPr bwMode="auto">
              <a:xfrm>
                <a:off x="10747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8496766" y="4468112"/>
              <a:ext cx="4198938" cy="682626"/>
              <a:chOff x="1066800" y="2130425"/>
              <a:chExt cx="4198938" cy="682626"/>
            </a:xfrm>
            <a:grpFill/>
          </p:grpSpPr>
          <p:sp>
            <p:nvSpPr>
              <p:cNvPr id="117" name="Rectangle 5"/>
              <p:cNvSpPr>
                <a:spLocks noChangeArrowheads="1"/>
              </p:cNvSpPr>
              <p:nvPr/>
            </p:nvSpPr>
            <p:spPr bwMode="auto">
              <a:xfrm>
                <a:off x="518318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18" name="Rectangle 6"/>
              <p:cNvSpPr>
                <a:spLocks noChangeArrowheads="1"/>
              </p:cNvSpPr>
              <p:nvPr/>
            </p:nvSpPr>
            <p:spPr bwMode="auto">
              <a:xfrm>
                <a:off x="518795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19" name="Rectangle 7"/>
              <p:cNvSpPr>
                <a:spLocks noChangeArrowheads="1"/>
              </p:cNvSpPr>
              <p:nvPr/>
            </p:nvSpPr>
            <p:spPr bwMode="auto">
              <a:xfrm>
                <a:off x="518795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20" name="Rectangle 10"/>
              <p:cNvSpPr>
                <a:spLocks noChangeArrowheads="1"/>
              </p:cNvSpPr>
              <p:nvPr/>
            </p:nvSpPr>
            <p:spPr bwMode="auto">
              <a:xfrm>
                <a:off x="5033963" y="2725738"/>
                <a:ext cx="90488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21" name="Rectangle 11"/>
              <p:cNvSpPr>
                <a:spLocks noChangeArrowheads="1"/>
              </p:cNvSpPr>
              <p:nvPr/>
            </p:nvSpPr>
            <p:spPr bwMode="auto">
              <a:xfrm>
                <a:off x="50371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22" name="Rectangle 12"/>
              <p:cNvSpPr>
                <a:spLocks noChangeArrowheads="1"/>
              </p:cNvSpPr>
              <p:nvPr/>
            </p:nvSpPr>
            <p:spPr bwMode="auto">
              <a:xfrm>
                <a:off x="5040313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23" name="Rectangle 13"/>
              <p:cNvSpPr>
                <a:spLocks noChangeArrowheads="1"/>
              </p:cNvSpPr>
              <p:nvPr/>
            </p:nvSpPr>
            <p:spPr bwMode="auto">
              <a:xfrm>
                <a:off x="5040313" y="2278063"/>
                <a:ext cx="76200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24" name="Rectangle 14"/>
              <p:cNvSpPr>
                <a:spLocks noChangeArrowheads="1"/>
              </p:cNvSpPr>
              <p:nvPr/>
            </p:nvSpPr>
            <p:spPr bwMode="auto">
              <a:xfrm>
                <a:off x="50450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25" name="Rectangle 16"/>
              <p:cNvSpPr>
                <a:spLocks noChangeArrowheads="1"/>
              </p:cNvSpPr>
              <p:nvPr/>
            </p:nvSpPr>
            <p:spPr bwMode="auto">
              <a:xfrm>
                <a:off x="4886325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26" name="Rectangle 17"/>
              <p:cNvSpPr>
                <a:spLocks noChangeArrowheads="1"/>
              </p:cNvSpPr>
              <p:nvPr/>
            </p:nvSpPr>
            <p:spPr bwMode="auto">
              <a:xfrm>
                <a:off x="489108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27" name="Rectangle 18"/>
              <p:cNvSpPr>
                <a:spLocks noChangeArrowheads="1"/>
              </p:cNvSpPr>
              <p:nvPr/>
            </p:nvSpPr>
            <p:spPr bwMode="auto">
              <a:xfrm>
                <a:off x="4894263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28" name="Rectangle 19"/>
              <p:cNvSpPr>
                <a:spLocks noChangeArrowheads="1"/>
              </p:cNvSpPr>
              <p:nvPr/>
            </p:nvSpPr>
            <p:spPr bwMode="auto">
              <a:xfrm>
                <a:off x="489426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29" name="Rectangle 20"/>
              <p:cNvSpPr>
                <a:spLocks noChangeArrowheads="1"/>
              </p:cNvSpPr>
              <p:nvPr/>
            </p:nvSpPr>
            <p:spPr bwMode="auto">
              <a:xfrm>
                <a:off x="48974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30" name="Rectangle 22"/>
              <p:cNvSpPr>
                <a:spLocks noChangeArrowheads="1"/>
              </p:cNvSpPr>
              <p:nvPr/>
            </p:nvSpPr>
            <p:spPr bwMode="auto">
              <a:xfrm>
                <a:off x="474345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31" name="Rectangle 23"/>
              <p:cNvSpPr>
                <a:spLocks noChangeArrowheads="1"/>
              </p:cNvSpPr>
              <p:nvPr/>
            </p:nvSpPr>
            <p:spPr bwMode="auto">
              <a:xfrm>
                <a:off x="47482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32" name="Rectangle 26"/>
              <p:cNvSpPr>
                <a:spLocks noChangeArrowheads="1"/>
              </p:cNvSpPr>
              <p:nvPr/>
            </p:nvSpPr>
            <p:spPr bwMode="auto">
              <a:xfrm>
                <a:off x="4594225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33" name="Rectangle 27"/>
              <p:cNvSpPr>
                <a:spLocks noChangeArrowheads="1"/>
              </p:cNvSpPr>
              <p:nvPr/>
            </p:nvSpPr>
            <p:spPr bwMode="auto">
              <a:xfrm>
                <a:off x="45974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34" name="Rectangle 28"/>
              <p:cNvSpPr>
                <a:spLocks noChangeArrowheads="1"/>
              </p:cNvSpPr>
              <p:nvPr/>
            </p:nvSpPr>
            <p:spPr bwMode="auto">
              <a:xfrm>
                <a:off x="459740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35" name="Rectangle 29"/>
              <p:cNvSpPr>
                <a:spLocks noChangeArrowheads="1"/>
              </p:cNvSpPr>
              <p:nvPr/>
            </p:nvSpPr>
            <p:spPr bwMode="auto">
              <a:xfrm>
                <a:off x="46005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36" name="Rectangle 30"/>
              <p:cNvSpPr>
                <a:spLocks noChangeArrowheads="1"/>
              </p:cNvSpPr>
              <p:nvPr/>
            </p:nvSpPr>
            <p:spPr bwMode="auto">
              <a:xfrm>
                <a:off x="46053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37" name="Rectangle 32"/>
              <p:cNvSpPr>
                <a:spLocks noChangeArrowheads="1"/>
              </p:cNvSpPr>
              <p:nvPr/>
            </p:nvSpPr>
            <p:spPr bwMode="auto">
              <a:xfrm>
                <a:off x="4451350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38" name="Rectangle 34"/>
              <p:cNvSpPr>
                <a:spLocks noChangeArrowheads="1"/>
              </p:cNvSpPr>
              <p:nvPr/>
            </p:nvSpPr>
            <p:spPr bwMode="auto">
              <a:xfrm>
                <a:off x="4457700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39" name="Rectangle 36"/>
              <p:cNvSpPr>
                <a:spLocks noChangeArrowheads="1"/>
              </p:cNvSpPr>
              <p:nvPr/>
            </p:nvSpPr>
            <p:spPr bwMode="auto">
              <a:xfrm>
                <a:off x="4300538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40" name="Rectangle 37"/>
              <p:cNvSpPr>
                <a:spLocks noChangeArrowheads="1"/>
              </p:cNvSpPr>
              <p:nvPr/>
            </p:nvSpPr>
            <p:spPr bwMode="auto">
              <a:xfrm>
                <a:off x="430371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41" name="Rectangle 38"/>
              <p:cNvSpPr>
                <a:spLocks noChangeArrowheads="1"/>
              </p:cNvSpPr>
              <p:nvPr/>
            </p:nvSpPr>
            <p:spPr bwMode="auto">
              <a:xfrm>
                <a:off x="43084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42" name="Rectangle 39"/>
              <p:cNvSpPr>
                <a:spLocks noChangeArrowheads="1"/>
              </p:cNvSpPr>
              <p:nvPr/>
            </p:nvSpPr>
            <p:spPr bwMode="auto">
              <a:xfrm>
                <a:off x="43084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43" name="Rectangle 41"/>
              <p:cNvSpPr>
                <a:spLocks noChangeArrowheads="1"/>
              </p:cNvSpPr>
              <p:nvPr/>
            </p:nvSpPr>
            <p:spPr bwMode="auto">
              <a:xfrm>
                <a:off x="415766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44" name="Rectangle 43"/>
              <p:cNvSpPr>
                <a:spLocks noChangeArrowheads="1"/>
              </p:cNvSpPr>
              <p:nvPr/>
            </p:nvSpPr>
            <p:spPr bwMode="auto">
              <a:xfrm>
                <a:off x="41608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45" name="Rectangle 45"/>
              <p:cNvSpPr>
                <a:spLocks noChangeArrowheads="1"/>
              </p:cNvSpPr>
              <p:nvPr/>
            </p:nvSpPr>
            <p:spPr bwMode="auto">
              <a:xfrm>
                <a:off x="400685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46" name="Rectangle 46"/>
              <p:cNvSpPr>
                <a:spLocks noChangeArrowheads="1"/>
              </p:cNvSpPr>
              <p:nvPr/>
            </p:nvSpPr>
            <p:spPr bwMode="auto">
              <a:xfrm>
                <a:off x="400685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47" name="Rectangle 47"/>
              <p:cNvSpPr>
                <a:spLocks noChangeArrowheads="1"/>
              </p:cNvSpPr>
              <p:nvPr/>
            </p:nvSpPr>
            <p:spPr bwMode="auto">
              <a:xfrm>
                <a:off x="4011613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48" name="Rectangle 48"/>
              <p:cNvSpPr>
                <a:spLocks noChangeArrowheads="1"/>
              </p:cNvSpPr>
              <p:nvPr/>
            </p:nvSpPr>
            <p:spPr bwMode="auto">
              <a:xfrm>
                <a:off x="40147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49" name="Rectangle 49"/>
              <p:cNvSpPr>
                <a:spLocks noChangeArrowheads="1"/>
              </p:cNvSpPr>
              <p:nvPr/>
            </p:nvSpPr>
            <p:spPr bwMode="auto">
              <a:xfrm>
                <a:off x="401478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50" name="Rectangle 51"/>
              <p:cNvSpPr>
                <a:spLocks noChangeArrowheads="1"/>
              </p:cNvSpPr>
              <p:nvPr/>
            </p:nvSpPr>
            <p:spPr bwMode="auto">
              <a:xfrm>
                <a:off x="3863975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51" name="Rectangle 52"/>
              <p:cNvSpPr>
                <a:spLocks noChangeArrowheads="1"/>
              </p:cNvSpPr>
              <p:nvPr/>
            </p:nvSpPr>
            <p:spPr bwMode="auto">
              <a:xfrm>
                <a:off x="38687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52" name="Rectangle 53"/>
              <p:cNvSpPr>
                <a:spLocks noChangeArrowheads="1"/>
              </p:cNvSpPr>
              <p:nvPr/>
            </p:nvSpPr>
            <p:spPr bwMode="auto">
              <a:xfrm>
                <a:off x="38687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53" name="Rectangle 55"/>
              <p:cNvSpPr>
                <a:spLocks noChangeArrowheads="1"/>
              </p:cNvSpPr>
              <p:nvPr/>
            </p:nvSpPr>
            <p:spPr bwMode="auto">
              <a:xfrm>
                <a:off x="3713163" y="2578100"/>
                <a:ext cx="84138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54" name="Rectangle 56"/>
              <p:cNvSpPr>
                <a:spLocks noChangeArrowheads="1"/>
              </p:cNvSpPr>
              <p:nvPr/>
            </p:nvSpPr>
            <p:spPr bwMode="auto">
              <a:xfrm>
                <a:off x="3717925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55" name="Rectangle 57"/>
              <p:cNvSpPr>
                <a:spLocks noChangeArrowheads="1"/>
              </p:cNvSpPr>
              <p:nvPr/>
            </p:nvSpPr>
            <p:spPr bwMode="auto">
              <a:xfrm>
                <a:off x="3717925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56" name="Rectangle 60"/>
              <p:cNvSpPr>
                <a:spLocks noChangeArrowheads="1"/>
              </p:cNvSpPr>
              <p:nvPr/>
            </p:nvSpPr>
            <p:spPr bwMode="auto">
              <a:xfrm>
                <a:off x="3563938" y="2725738"/>
                <a:ext cx="90488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57" name="Rectangle 63"/>
              <p:cNvSpPr>
                <a:spLocks noChangeArrowheads="1"/>
              </p:cNvSpPr>
              <p:nvPr/>
            </p:nvSpPr>
            <p:spPr bwMode="auto">
              <a:xfrm>
                <a:off x="3575050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58" name="Rectangle 65"/>
              <p:cNvSpPr>
                <a:spLocks noChangeArrowheads="1"/>
              </p:cNvSpPr>
              <p:nvPr/>
            </p:nvSpPr>
            <p:spPr bwMode="auto">
              <a:xfrm>
                <a:off x="3421063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59" name="Rectangle 66"/>
              <p:cNvSpPr>
                <a:spLocks noChangeArrowheads="1"/>
              </p:cNvSpPr>
              <p:nvPr/>
            </p:nvSpPr>
            <p:spPr bwMode="auto">
              <a:xfrm>
                <a:off x="3424238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60" name="Rectangle 67"/>
              <p:cNvSpPr>
                <a:spLocks noChangeArrowheads="1"/>
              </p:cNvSpPr>
              <p:nvPr/>
            </p:nvSpPr>
            <p:spPr bwMode="auto">
              <a:xfrm>
                <a:off x="34242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61" name="Rectangle 68"/>
              <p:cNvSpPr>
                <a:spLocks noChangeArrowheads="1"/>
              </p:cNvSpPr>
              <p:nvPr/>
            </p:nvSpPr>
            <p:spPr bwMode="auto">
              <a:xfrm>
                <a:off x="3429000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62" name="Rectangle 70"/>
              <p:cNvSpPr>
                <a:spLocks noChangeArrowheads="1"/>
              </p:cNvSpPr>
              <p:nvPr/>
            </p:nvSpPr>
            <p:spPr bwMode="auto">
              <a:xfrm>
                <a:off x="327025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63" name="Rectangle 71"/>
              <p:cNvSpPr>
                <a:spLocks noChangeArrowheads="1"/>
              </p:cNvSpPr>
              <p:nvPr/>
            </p:nvSpPr>
            <p:spPr bwMode="auto">
              <a:xfrm>
                <a:off x="3273425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64" name="Rectangle 72"/>
              <p:cNvSpPr>
                <a:spLocks noChangeArrowheads="1"/>
              </p:cNvSpPr>
              <p:nvPr/>
            </p:nvSpPr>
            <p:spPr bwMode="auto">
              <a:xfrm>
                <a:off x="32781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65" name="Rectangle 75"/>
              <p:cNvSpPr>
                <a:spLocks noChangeArrowheads="1"/>
              </p:cNvSpPr>
              <p:nvPr/>
            </p:nvSpPr>
            <p:spPr bwMode="auto">
              <a:xfrm>
                <a:off x="3127375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66" name="Rectangle 76"/>
              <p:cNvSpPr>
                <a:spLocks noChangeArrowheads="1"/>
              </p:cNvSpPr>
              <p:nvPr/>
            </p:nvSpPr>
            <p:spPr bwMode="auto">
              <a:xfrm>
                <a:off x="313055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67" name="Rectangle 77"/>
              <p:cNvSpPr>
                <a:spLocks noChangeArrowheads="1"/>
              </p:cNvSpPr>
              <p:nvPr/>
            </p:nvSpPr>
            <p:spPr bwMode="auto">
              <a:xfrm>
                <a:off x="3135313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68" name="Rectangle 79"/>
              <p:cNvSpPr>
                <a:spLocks noChangeArrowheads="1"/>
              </p:cNvSpPr>
              <p:nvPr/>
            </p:nvSpPr>
            <p:spPr bwMode="auto">
              <a:xfrm>
                <a:off x="2976563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69" name="Rectangle 80"/>
              <p:cNvSpPr>
                <a:spLocks noChangeArrowheads="1"/>
              </p:cNvSpPr>
              <p:nvPr/>
            </p:nvSpPr>
            <p:spPr bwMode="auto">
              <a:xfrm>
                <a:off x="298132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70" name="Rectangle 81"/>
              <p:cNvSpPr>
                <a:spLocks noChangeArrowheads="1"/>
              </p:cNvSpPr>
              <p:nvPr/>
            </p:nvSpPr>
            <p:spPr bwMode="auto">
              <a:xfrm>
                <a:off x="2981325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71" name="Rectangle 82"/>
              <p:cNvSpPr>
                <a:spLocks noChangeArrowheads="1"/>
              </p:cNvSpPr>
              <p:nvPr/>
            </p:nvSpPr>
            <p:spPr bwMode="auto">
              <a:xfrm>
                <a:off x="298450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72" name="Rectangle 83"/>
              <p:cNvSpPr>
                <a:spLocks noChangeArrowheads="1"/>
              </p:cNvSpPr>
              <p:nvPr/>
            </p:nvSpPr>
            <p:spPr bwMode="auto">
              <a:xfrm>
                <a:off x="2987675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73" name="Rectangle 85"/>
              <p:cNvSpPr>
                <a:spLocks noChangeArrowheads="1"/>
              </p:cNvSpPr>
              <p:nvPr/>
            </p:nvSpPr>
            <p:spPr bwMode="auto">
              <a:xfrm>
                <a:off x="283051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74" name="Rectangle 86"/>
              <p:cNvSpPr>
                <a:spLocks noChangeArrowheads="1"/>
              </p:cNvSpPr>
              <p:nvPr/>
            </p:nvSpPr>
            <p:spPr bwMode="auto">
              <a:xfrm>
                <a:off x="2833688" y="2578100"/>
                <a:ext cx="79375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75" name="Rectangle 87"/>
              <p:cNvSpPr>
                <a:spLocks noChangeArrowheads="1"/>
              </p:cNvSpPr>
              <p:nvPr/>
            </p:nvSpPr>
            <p:spPr bwMode="auto">
              <a:xfrm>
                <a:off x="2833688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76" name="Rectangle 89"/>
              <p:cNvSpPr>
                <a:spLocks noChangeArrowheads="1"/>
              </p:cNvSpPr>
              <p:nvPr/>
            </p:nvSpPr>
            <p:spPr bwMode="auto">
              <a:xfrm>
                <a:off x="2841625" y="2130425"/>
                <a:ext cx="63500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77" name="Rectangle 91"/>
              <p:cNvSpPr>
                <a:spLocks noChangeArrowheads="1"/>
              </p:cNvSpPr>
              <p:nvPr/>
            </p:nvSpPr>
            <p:spPr bwMode="auto">
              <a:xfrm>
                <a:off x="268446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78" name="Rectangle 92"/>
              <p:cNvSpPr>
                <a:spLocks noChangeArrowheads="1"/>
              </p:cNvSpPr>
              <p:nvPr/>
            </p:nvSpPr>
            <p:spPr bwMode="auto">
              <a:xfrm>
                <a:off x="2684463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79" name="Rectangle 93"/>
              <p:cNvSpPr>
                <a:spLocks noChangeArrowheads="1"/>
              </p:cNvSpPr>
              <p:nvPr/>
            </p:nvSpPr>
            <p:spPr bwMode="auto">
              <a:xfrm>
                <a:off x="2687638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80" name="Rectangle 94"/>
              <p:cNvSpPr>
                <a:spLocks noChangeArrowheads="1"/>
              </p:cNvSpPr>
              <p:nvPr/>
            </p:nvSpPr>
            <p:spPr bwMode="auto">
              <a:xfrm>
                <a:off x="26908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81" name="Rectangle 97"/>
              <p:cNvSpPr>
                <a:spLocks noChangeArrowheads="1"/>
              </p:cNvSpPr>
              <p:nvPr/>
            </p:nvSpPr>
            <p:spPr bwMode="auto">
              <a:xfrm>
                <a:off x="2541588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82" name="Rectangle 99"/>
              <p:cNvSpPr>
                <a:spLocks noChangeArrowheads="1"/>
              </p:cNvSpPr>
              <p:nvPr/>
            </p:nvSpPr>
            <p:spPr bwMode="auto">
              <a:xfrm>
                <a:off x="2544763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83" name="Rectangle 101"/>
              <p:cNvSpPr>
                <a:spLocks noChangeArrowheads="1"/>
              </p:cNvSpPr>
              <p:nvPr/>
            </p:nvSpPr>
            <p:spPr bwMode="auto">
              <a:xfrm>
                <a:off x="239077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84" name="Rectangle 102"/>
              <p:cNvSpPr>
                <a:spLocks noChangeArrowheads="1"/>
              </p:cNvSpPr>
              <p:nvPr/>
            </p:nvSpPr>
            <p:spPr bwMode="auto">
              <a:xfrm>
                <a:off x="2393950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85" name="Rectangle 103"/>
              <p:cNvSpPr>
                <a:spLocks noChangeArrowheads="1"/>
              </p:cNvSpPr>
              <p:nvPr/>
            </p:nvSpPr>
            <p:spPr bwMode="auto">
              <a:xfrm>
                <a:off x="23987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86" name="Rectangle 104"/>
              <p:cNvSpPr>
                <a:spLocks noChangeArrowheads="1"/>
              </p:cNvSpPr>
              <p:nvPr/>
            </p:nvSpPr>
            <p:spPr bwMode="auto">
              <a:xfrm>
                <a:off x="2398713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87" name="Rectangle 106"/>
              <p:cNvSpPr>
                <a:spLocks noChangeArrowheads="1"/>
              </p:cNvSpPr>
              <p:nvPr/>
            </p:nvSpPr>
            <p:spPr bwMode="auto">
              <a:xfrm>
                <a:off x="224472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88" name="Rectangle 107"/>
              <p:cNvSpPr>
                <a:spLocks noChangeArrowheads="1"/>
              </p:cNvSpPr>
              <p:nvPr/>
            </p:nvSpPr>
            <p:spPr bwMode="auto">
              <a:xfrm>
                <a:off x="224790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89" name="Rectangle 111"/>
              <p:cNvSpPr>
                <a:spLocks noChangeArrowheads="1"/>
              </p:cNvSpPr>
              <p:nvPr/>
            </p:nvSpPr>
            <p:spPr bwMode="auto">
              <a:xfrm>
                <a:off x="210185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90" name="Rectangle 112"/>
              <p:cNvSpPr>
                <a:spLocks noChangeArrowheads="1"/>
              </p:cNvSpPr>
              <p:nvPr/>
            </p:nvSpPr>
            <p:spPr bwMode="auto">
              <a:xfrm>
                <a:off x="210185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91" name="Rectangle 115"/>
              <p:cNvSpPr>
                <a:spLocks noChangeArrowheads="1"/>
              </p:cNvSpPr>
              <p:nvPr/>
            </p:nvSpPr>
            <p:spPr bwMode="auto">
              <a:xfrm>
                <a:off x="194786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92" name="Rectangle 116"/>
              <p:cNvSpPr>
                <a:spLocks noChangeArrowheads="1"/>
              </p:cNvSpPr>
              <p:nvPr/>
            </p:nvSpPr>
            <p:spPr bwMode="auto">
              <a:xfrm>
                <a:off x="19510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93" name="Rectangle 117"/>
              <p:cNvSpPr>
                <a:spLocks noChangeArrowheads="1"/>
              </p:cNvSpPr>
              <p:nvPr/>
            </p:nvSpPr>
            <p:spPr bwMode="auto">
              <a:xfrm>
                <a:off x="1954213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94" name="Rectangle 118"/>
              <p:cNvSpPr>
                <a:spLocks noChangeArrowheads="1"/>
              </p:cNvSpPr>
              <p:nvPr/>
            </p:nvSpPr>
            <p:spPr bwMode="auto">
              <a:xfrm>
                <a:off x="1963271" y="2272553"/>
                <a:ext cx="62380" cy="7694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95" name="Rectangle 119"/>
              <p:cNvSpPr>
                <a:spLocks noChangeArrowheads="1"/>
              </p:cNvSpPr>
              <p:nvPr/>
            </p:nvSpPr>
            <p:spPr bwMode="auto">
              <a:xfrm>
                <a:off x="19589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96" name="Rectangle 121"/>
              <p:cNvSpPr>
                <a:spLocks noChangeArrowheads="1"/>
              </p:cNvSpPr>
              <p:nvPr/>
            </p:nvSpPr>
            <p:spPr bwMode="auto">
              <a:xfrm>
                <a:off x="1800225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97" name="Rectangle 122"/>
              <p:cNvSpPr>
                <a:spLocks noChangeArrowheads="1"/>
              </p:cNvSpPr>
              <p:nvPr/>
            </p:nvSpPr>
            <p:spPr bwMode="auto">
              <a:xfrm>
                <a:off x="1804988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98" name="Rectangle 123"/>
              <p:cNvSpPr>
                <a:spLocks noChangeArrowheads="1"/>
              </p:cNvSpPr>
              <p:nvPr/>
            </p:nvSpPr>
            <p:spPr bwMode="auto">
              <a:xfrm>
                <a:off x="180816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99" name="Rectangle 124"/>
              <p:cNvSpPr>
                <a:spLocks noChangeArrowheads="1"/>
              </p:cNvSpPr>
              <p:nvPr/>
            </p:nvSpPr>
            <p:spPr bwMode="auto">
              <a:xfrm>
                <a:off x="18113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00" name="Rectangle 126"/>
              <p:cNvSpPr>
                <a:spLocks noChangeArrowheads="1"/>
              </p:cNvSpPr>
              <p:nvPr/>
            </p:nvSpPr>
            <p:spPr bwMode="auto">
              <a:xfrm>
                <a:off x="165735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01" name="Rectangle 127"/>
              <p:cNvSpPr>
                <a:spLocks noChangeArrowheads="1"/>
              </p:cNvSpPr>
              <p:nvPr/>
            </p:nvSpPr>
            <p:spPr bwMode="auto">
              <a:xfrm>
                <a:off x="16621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02" name="Rectangle 130"/>
              <p:cNvSpPr>
                <a:spLocks noChangeArrowheads="1"/>
              </p:cNvSpPr>
              <p:nvPr/>
            </p:nvSpPr>
            <p:spPr bwMode="auto">
              <a:xfrm>
                <a:off x="15113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03" name="Rectangle 131"/>
              <p:cNvSpPr>
                <a:spLocks noChangeArrowheads="1"/>
              </p:cNvSpPr>
              <p:nvPr/>
            </p:nvSpPr>
            <p:spPr bwMode="auto">
              <a:xfrm>
                <a:off x="151130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04" name="Rectangle 132"/>
              <p:cNvSpPr>
                <a:spLocks noChangeArrowheads="1"/>
              </p:cNvSpPr>
              <p:nvPr/>
            </p:nvSpPr>
            <p:spPr bwMode="auto">
              <a:xfrm>
                <a:off x="15144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05" name="Rectangle 133"/>
              <p:cNvSpPr>
                <a:spLocks noChangeArrowheads="1"/>
              </p:cNvSpPr>
              <p:nvPr/>
            </p:nvSpPr>
            <p:spPr bwMode="auto">
              <a:xfrm>
                <a:off x="15192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06" name="Rectangle 135"/>
              <p:cNvSpPr>
                <a:spLocks noChangeArrowheads="1"/>
              </p:cNvSpPr>
              <p:nvPr/>
            </p:nvSpPr>
            <p:spPr bwMode="auto">
              <a:xfrm>
                <a:off x="1360488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07" name="Rectangle 136"/>
              <p:cNvSpPr>
                <a:spLocks noChangeArrowheads="1"/>
              </p:cNvSpPr>
              <p:nvPr/>
            </p:nvSpPr>
            <p:spPr bwMode="auto">
              <a:xfrm>
                <a:off x="1363663" y="2578100"/>
                <a:ext cx="79375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08" name="Rectangle 137"/>
              <p:cNvSpPr>
                <a:spLocks noChangeArrowheads="1"/>
              </p:cNvSpPr>
              <p:nvPr/>
            </p:nvSpPr>
            <p:spPr bwMode="auto">
              <a:xfrm>
                <a:off x="136366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09" name="Rectangle 138"/>
              <p:cNvSpPr>
                <a:spLocks noChangeArrowheads="1"/>
              </p:cNvSpPr>
              <p:nvPr/>
            </p:nvSpPr>
            <p:spPr bwMode="auto">
              <a:xfrm>
                <a:off x="136842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10" name="Rectangle 141"/>
              <p:cNvSpPr>
                <a:spLocks noChangeArrowheads="1"/>
              </p:cNvSpPr>
              <p:nvPr/>
            </p:nvSpPr>
            <p:spPr bwMode="auto">
              <a:xfrm>
                <a:off x="12144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11" name="Rectangle 142"/>
              <p:cNvSpPr>
                <a:spLocks noChangeArrowheads="1"/>
              </p:cNvSpPr>
              <p:nvPr/>
            </p:nvSpPr>
            <p:spPr bwMode="auto">
              <a:xfrm>
                <a:off x="121761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12" name="Rectangle 143"/>
              <p:cNvSpPr>
                <a:spLocks noChangeArrowheads="1"/>
              </p:cNvSpPr>
              <p:nvPr/>
            </p:nvSpPr>
            <p:spPr bwMode="auto">
              <a:xfrm>
                <a:off x="12207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13" name="Rectangle 144"/>
              <p:cNvSpPr>
                <a:spLocks noChangeArrowheads="1"/>
              </p:cNvSpPr>
              <p:nvPr/>
            </p:nvSpPr>
            <p:spPr bwMode="auto">
              <a:xfrm>
                <a:off x="122078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14" name="Rectangle 146"/>
              <p:cNvSpPr>
                <a:spLocks noChangeArrowheads="1"/>
              </p:cNvSpPr>
              <p:nvPr/>
            </p:nvSpPr>
            <p:spPr bwMode="auto">
              <a:xfrm>
                <a:off x="106680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15" name="Rectangle 147"/>
              <p:cNvSpPr>
                <a:spLocks noChangeArrowheads="1"/>
              </p:cNvSpPr>
              <p:nvPr/>
            </p:nvSpPr>
            <p:spPr bwMode="auto">
              <a:xfrm>
                <a:off x="10668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16" name="Rectangle 148"/>
              <p:cNvSpPr>
                <a:spLocks noChangeArrowheads="1"/>
              </p:cNvSpPr>
              <p:nvPr/>
            </p:nvSpPr>
            <p:spPr bwMode="auto">
              <a:xfrm>
                <a:off x="1071563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17" name="Rectangle 149"/>
              <p:cNvSpPr>
                <a:spLocks noChangeArrowheads="1"/>
              </p:cNvSpPr>
              <p:nvPr/>
            </p:nvSpPr>
            <p:spPr bwMode="auto">
              <a:xfrm>
                <a:off x="10747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18" name="Rectangle 150"/>
              <p:cNvSpPr>
                <a:spLocks noChangeArrowheads="1"/>
              </p:cNvSpPr>
              <p:nvPr/>
            </p:nvSpPr>
            <p:spPr bwMode="auto">
              <a:xfrm>
                <a:off x="10747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-116540" y="4482605"/>
              <a:ext cx="4198938" cy="682626"/>
              <a:chOff x="1066800" y="2130425"/>
              <a:chExt cx="4198938" cy="682626"/>
            </a:xfrm>
            <a:grpFill/>
          </p:grpSpPr>
          <p:sp>
            <p:nvSpPr>
              <p:cNvPr id="14" name="Rectangle 5"/>
              <p:cNvSpPr>
                <a:spLocks noChangeArrowheads="1"/>
              </p:cNvSpPr>
              <p:nvPr/>
            </p:nvSpPr>
            <p:spPr bwMode="auto">
              <a:xfrm>
                <a:off x="518318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5" name="Rectangle 6"/>
              <p:cNvSpPr>
                <a:spLocks noChangeArrowheads="1"/>
              </p:cNvSpPr>
              <p:nvPr/>
            </p:nvSpPr>
            <p:spPr bwMode="auto">
              <a:xfrm>
                <a:off x="518795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6" name="Rectangle 7"/>
              <p:cNvSpPr>
                <a:spLocks noChangeArrowheads="1"/>
              </p:cNvSpPr>
              <p:nvPr/>
            </p:nvSpPr>
            <p:spPr bwMode="auto">
              <a:xfrm>
                <a:off x="518795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7" name="Rectangle 10"/>
              <p:cNvSpPr>
                <a:spLocks noChangeArrowheads="1"/>
              </p:cNvSpPr>
              <p:nvPr/>
            </p:nvSpPr>
            <p:spPr bwMode="auto">
              <a:xfrm>
                <a:off x="5033963" y="2725738"/>
                <a:ext cx="90488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8" name="Rectangle 11"/>
              <p:cNvSpPr>
                <a:spLocks noChangeArrowheads="1"/>
              </p:cNvSpPr>
              <p:nvPr/>
            </p:nvSpPr>
            <p:spPr bwMode="auto">
              <a:xfrm>
                <a:off x="50371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9" name="Rectangle 12"/>
              <p:cNvSpPr>
                <a:spLocks noChangeArrowheads="1"/>
              </p:cNvSpPr>
              <p:nvPr/>
            </p:nvSpPr>
            <p:spPr bwMode="auto">
              <a:xfrm>
                <a:off x="5040313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0" name="Rectangle 13"/>
              <p:cNvSpPr>
                <a:spLocks noChangeArrowheads="1"/>
              </p:cNvSpPr>
              <p:nvPr/>
            </p:nvSpPr>
            <p:spPr bwMode="auto">
              <a:xfrm>
                <a:off x="5040313" y="2278063"/>
                <a:ext cx="76200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1" name="Rectangle 14"/>
              <p:cNvSpPr>
                <a:spLocks noChangeArrowheads="1"/>
              </p:cNvSpPr>
              <p:nvPr/>
            </p:nvSpPr>
            <p:spPr bwMode="auto">
              <a:xfrm>
                <a:off x="50450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2" name="Rectangle 16"/>
              <p:cNvSpPr>
                <a:spLocks noChangeArrowheads="1"/>
              </p:cNvSpPr>
              <p:nvPr/>
            </p:nvSpPr>
            <p:spPr bwMode="auto">
              <a:xfrm>
                <a:off x="4886325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3" name="Rectangle 17"/>
              <p:cNvSpPr>
                <a:spLocks noChangeArrowheads="1"/>
              </p:cNvSpPr>
              <p:nvPr/>
            </p:nvSpPr>
            <p:spPr bwMode="auto">
              <a:xfrm>
                <a:off x="489108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4" name="Rectangle 18"/>
              <p:cNvSpPr>
                <a:spLocks noChangeArrowheads="1"/>
              </p:cNvSpPr>
              <p:nvPr/>
            </p:nvSpPr>
            <p:spPr bwMode="auto">
              <a:xfrm>
                <a:off x="4894263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5" name="Rectangle 19"/>
              <p:cNvSpPr>
                <a:spLocks noChangeArrowheads="1"/>
              </p:cNvSpPr>
              <p:nvPr/>
            </p:nvSpPr>
            <p:spPr bwMode="auto">
              <a:xfrm>
                <a:off x="489426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6" name="Rectangle 20"/>
              <p:cNvSpPr>
                <a:spLocks noChangeArrowheads="1"/>
              </p:cNvSpPr>
              <p:nvPr/>
            </p:nvSpPr>
            <p:spPr bwMode="auto">
              <a:xfrm>
                <a:off x="48974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7" name="Rectangle 22"/>
              <p:cNvSpPr>
                <a:spLocks noChangeArrowheads="1"/>
              </p:cNvSpPr>
              <p:nvPr/>
            </p:nvSpPr>
            <p:spPr bwMode="auto">
              <a:xfrm>
                <a:off x="474345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8" name="Rectangle 26"/>
              <p:cNvSpPr>
                <a:spLocks noChangeArrowheads="1"/>
              </p:cNvSpPr>
              <p:nvPr/>
            </p:nvSpPr>
            <p:spPr bwMode="auto">
              <a:xfrm>
                <a:off x="4594225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9" name="Rectangle 27"/>
              <p:cNvSpPr>
                <a:spLocks noChangeArrowheads="1"/>
              </p:cNvSpPr>
              <p:nvPr/>
            </p:nvSpPr>
            <p:spPr bwMode="auto">
              <a:xfrm>
                <a:off x="45974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0" name="Rectangle 28"/>
              <p:cNvSpPr>
                <a:spLocks noChangeArrowheads="1"/>
              </p:cNvSpPr>
              <p:nvPr/>
            </p:nvSpPr>
            <p:spPr bwMode="auto">
              <a:xfrm>
                <a:off x="459740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1" name="Rectangle 29"/>
              <p:cNvSpPr>
                <a:spLocks noChangeArrowheads="1"/>
              </p:cNvSpPr>
              <p:nvPr/>
            </p:nvSpPr>
            <p:spPr bwMode="auto">
              <a:xfrm>
                <a:off x="46005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2" name="Rectangle 30"/>
              <p:cNvSpPr>
                <a:spLocks noChangeArrowheads="1"/>
              </p:cNvSpPr>
              <p:nvPr/>
            </p:nvSpPr>
            <p:spPr bwMode="auto">
              <a:xfrm>
                <a:off x="46053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3" name="Rectangle 32"/>
              <p:cNvSpPr>
                <a:spLocks noChangeArrowheads="1"/>
              </p:cNvSpPr>
              <p:nvPr/>
            </p:nvSpPr>
            <p:spPr bwMode="auto">
              <a:xfrm>
                <a:off x="4451350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4" name="Rectangle 33"/>
              <p:cNvSpPr>
                <a:spLocks noChangeArrowheads="1"/>
              </p:cNvSpPr>
              <p:nvPr/>
            </p:nvSpPr>
            <p:spPr bwMode="auto">
              <a:xfrm>
                <a:off x="445452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5" name="Rectangle 34"/>
              <p:cNvSpPr>
                <a:spLocks noChangeArrowheads="1"/>
              </p:cNvSpPr>
              <p:nvPr/>
            </p:nvSpPr>
            <p:spPr bwMode="auto">
              <a:xfrm>
                <a:off x="4457700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6" name="Rectangle 36"/>
              <p:cNvSpPr>
                <a:spLocks noChangeArrowheads="1"/>
              </p:cNvSpPr>
              <p:nvPr/>
            </p:nvSpPr>
            <p:spPr bwMode="auto">
              <a:xfrm>
                <a:off x="4300538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7" name="Rectangle 37"/>
              <p:cNvSpPr>
                <a:spLocks noChangeArrowheads="1"/>
              </p:cNvSpPr>
              <p:nvPr/>
            </p:nvSpPr>
            <p:spPr bwMode="auto">
              <a:xfrm>
                <a:off x="430371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8" name="Rectangle 38"/>
              <p:cNvSpPr>
                <a:spLocks noChangeArrowheads="1"/>
              </p:cNvSpPr>
              <p:nvPr/>
            </p:nvSpPr>
            <p:spPr bwMode="auto">
              <a:xfrm>
                <a:off x="43084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9" name="Rectangle 39"/>
              <p:cNvSpPr>
                <a:spLocks noChangeArrowheads="1"/>
              </p:cNvSpPr>
              <p:nvPr/>
            </p:nvSpPr>
            <p:spPr bwMode="auto">
              <a:xfrm>
                <a:off x="43084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40" name="Rectangle 43"/>
              <p:cNvSpPr>
                <a:spLocks noChangeArrowheads="1"/>
              </p:cNvSpPr>
              <p:nvPr/>
            </p:nvSpPr>
            <p:spPr bwMode="auto">
              <a:xfrm>
                <a:off x="41608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41" name="Rectangle 45"/>
              <p:cNvSpPr>
                <a:spLocks noChangeArrowheads="1"/>
              </p:cNvSpPr>
              <p:nvPr/>
            </p:nvSpPr>
            <p:spPr bwMode="auto">
              <a:xfrm>
                <a:off x="400685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42" name="Rectangle 46"/>
              <p:cNvSpPr>
                <a:spLocks noChangeArrowheads="1"/>
              </p:cNvSpPr>
              <p:nvPr/>
            </p:nvSpPr>
            <p:spPr bwMode="auto">
              <a:xfrm>
                <a:off x="400685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43" name="Rectangle 47"/>
              <p:cNvSpPr>
                <a:spLocks noChangeArrowheads="1"/>
              </p:cNvSpPr>
              <p:nvPr/>
            </p:nvSpPr>
            <p:spPr bwMode="auto">
              <a:xfrm>
                <a:off x="4011613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44" name="Rectangle 48"/>
              <p:cNvSpPr>
                <a:spLocks noChangeArrowheads="1"/>
              </p:cNvSpPr>
              <p:nvPr/>
            </p:nvSpPr>
            <p:spPr bwMode="auto">
              <a:xfrm>
                <a:off x="40147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45" name="Rectangle 49"/>
              <p:cNvSpPr>
                <a:spLocks noChangeArrowheads="1"/>
              </p:cNvSpPr>
              <p:nvPr/>
            </p:nvSpPr>
            <p:spPr bwMode="auto">
              <a:xfrm>
                <a:off x="401478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46" name="Rectangle 51"/>
              <p:cNvSpPr>
                <a:spLocks noChangeArrowheads="1"/>
              </p:cNvSpPr>
              <p:nvPr/>
            </p:nvSpPr>
            <p:spPr bwMode="auto">
              <a:xfrm>
                <a:off x="3863975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47" name="Rectangle 52"/>
              <p:cNvSpPr>
                <a:spLocks noChangeArrowheads="1"/>
              </p:cNvSpPr>
              <p:nvPr/>
            </p:nvSpPr>
            <p:spPr bwMode="auto">
              <a:xfrm>
                <a:off x="38687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48" name="Rectangle 53"/>
              <p:cNvSpPr>
                <a:spLocks noChangeArrowheads="1"/>
              </p:cNvSpPr>
              <p:nvPr/>
            </p:nvSpPr>
            <p:spPr bwMode="auto">
              <a:xfrm>
                <a:off x="38687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49" name="Rectangle 55"/>
              <p:cNvSpPr>
                <a:spLocks noChangeArrowheads="1"/>
              </p:cNvSpPr>
              <p:nvPr/>
            </p:nvSpPr>
            <p:spPr bwMode="auto">
              <a:xfrm>
                <a:off x="3713163" y="2578100"/>
                <a:ext cx="84138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50" name="Rectangle 56"/>
              <p:cNvSpPr>
                <a:spLocks noChangeArrowheads="1"/>
              </p:cNvSpPr>
              <p:nvPr/>
            </p:nvSpPr>
            <p:spPr bwMode="auto">
              <a:xfrm>
                <a:off x="3717925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51" name="Rectangle 57"/>
              <p:cNvSpPr>
                <a:spLocks noChangeArrowheads="1"/>
              </p:cNvSpPr>
              <p:nvPr/>
            </p:nvSpPr>
            <p:spPr bwMode="auto">
              <a:xfrm>
                <a:off x="3717925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52" name="Rectangle 60"/>
              <p:cNvSpPr>
                <a:spLocks noChangeArrowheads="1"/>
              </p:cNvSpPr>
              <p:nvPr/>
            </p:nvSpPr>
            <p:spPr bwMode="auto">
              <a:xfrm>
                <a:off x="3563938" y="2725738"/>
                <a:ext cx="90488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53" name="Rectangle 62"/>
              <p:cNvSpPr>
                <a:spLocks noChangeArrowheads="1"/>
              </p:cNvSpPr>
              <p:nvPr/>
            </p:nvSpPr>
            <p:spPr bwMode="auto">
              <a:xfrm>
                <a:off x="3571875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54" name="Rectangle 63"/>
              <p:cNvSpPr>
                <a:spLocks noChangeArrowheads="1"/>
              </p:cNvSpPr>
              <p:nvPr/>
            </p:nvSpPr>
            <p:spPr bwMode="auto">
              <a:xfrm>
                <a:off x="3575050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55" name="Rectangle 65"/>
              <p:cNvSpPr>
                <a:spLocks noChangeArrowheads="1"/>
              </p:cNvSpPr>
              <p:nvPr/>
            </p:nvSpPr>
            <p:spPr bwMode="auto">
              <a:xfrm>
                <a:off x="3421063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56" name="Rectangle 66"/>
              <p:cNvSpPr>
                <a:spLocks noChangeArrowheads="1"/>
              </p:cNvSpPr>
              <p:nvPr/>
            </p:nvSpPr>
            <p:spPr bwMode="auto">
              <a:xfrm>
                <a:off x="3424238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57" name="Rectangle 67"/>
              <p:cNvSpPr>
                <a:spLocks noChangeArrowheads="1"/>
              </p:cNvSpPr>
              <p:nvPr/>
            </p:nvSpPr>
            <p:spPr bwMode="auto">
              <a:xfrm>
                <a:off x="34242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58" name="Rectangle 68"/>
              <p:cNvSpPr>
                <a:spLocks noChangeArrowheads="1"/>
              </p:cNvSpPr>
              <p:nvPr/>
            </p:nvSpPr>
            <p:spPr bwMode="auto">
              <a:xfrm>
                <a:off x="3429000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59" name="Rectangle 70"/>
              <p:cNvSpPr>
                <a:spLocks noChangeArrowheads="1"/>
              </p:cNvSpPr>
              <p:nvPr/>
            </p:nvSpPr>
            <p:spPr bwMode="auto">
              <a:xfrm>
                <a:off x="327025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60" name="Rectangle 71"/>
              <p:cNvSpPr>
                <a:spLocks noChangeArrowheads="1"/>
              </p:cNvSpPr>
              <p:nvPr/>
            </p:nvSpPr>
            <p:spPr bwMode="auto">
              <a:xfrm>
                <a:off x="3273425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61" name="Rectangle 72"/>
              <p:cNvSpPr>
                <a:spLocks noChangeArrowheads="1"/>
              </p:cNvSpPr>
              <p:nvPr/>
            </p:nvSpPr>
            <p:spPr bwMode="auto">
              <a:xfrm>
                <a:off x="32781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62" name="Rectangle 75"/>
              <p:cNvSpPr>
                <a:spLocks noChangeArrowheads="1"/>
              </p:cNvSpPr>
              <p:nvPr/>
            </p:nvSpPr>
            <p:spPr bwMode="auto">
              <a:xfrm>
                <a:off x="3127375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63" name="Rectangle 76"/>
              <p:cNvSpPr>
                <a:spLocks noChangeArrowheads="1"/>
              </p:cNvSpPr>
              <p:nvPr/>
            </p:nvSpPr>
            <p:spPr bwMode="auto">
              <a:xfrm>
                <a:off x="313055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64" name="Rectangle 77"/>
              <p:cNvSpPr>
                <a:spLocks noChangeArrowheads="1"/>
              </p:cNvSpPr>
              <p:nvPr/>
            </p:nvSpPr>
            <p:spPr bwMode="auto">
              <a:xfrm>
                <a:off x="3135313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65" name="Rectangle 79"/>
              <p:cNvSpPr>
                <a:spLocks noChangeArrowheads="1"/>
              </p:cNvSpPr>
              <p:nvPr/>
            </p:nvSpPr>
            <p:spPr bwMode="auto">
              <a:xfrm>
                <a:off x="2976563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66" name="Rectangle 80"/>
              <p:cNvSpPr>
                <a:spLocks noChangeArrowheads="1"/>
              </p:cNvSpPr>
              <p:nvPr/>
            </p:nvSpPr>
            <p:spPr bwMode="auto">
              <a:xfrm>
                <a:off x="298132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67" name="Rectangle 81"/>
              <p:cNvSpPr>
                <a:spLocks noChangeArrowheads="1"/>
              </p:cNvSpPr>
              <p:nvPr/>
            </p:nvSpPr>
            <p:spPr bwMode="auto">
              <a:xfrm>
                <a:off x="2981325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68" name="Rectangle 82"/>
              <p:cNvSpPr>
                <a:spLocks noChangeArrowheads="1"/>
              </p:cNvSpPr>
              <p:nvPr/>
            </p:nvSpPr>
            <p:spPr bwMode="auto">
              <a:xfrm>
                <a:off x="298450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69" name="Rectangle 83"/>
              <p:cNvSpPr>
                <a:spLocks noChangeArrowheads="1"/>
              </p:cNvSpPr>
              <p:nvPr/>
            </p:nvSpPr>
            <p:spPr bwMode="auto">
              <a:xfrm>
                <a:off x="2987675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70" name="Rectangle 85"/>
              <p:cNvSpPr>
                <a:spLocks noChangeArrowheads="1"/>
              </p:cNvSpPr>
              <p:nvPr/>
            </p:nvSpPr>
            <p:spPr bwMode="auto">
              <a:xfrm>
                <a:off x="283051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71" name="Rectangle 86"/>
              <p:cNvSpPr>
                <a:spLocks noChangeArrowheads="1"/>
              </p:cNvSpPr>
              <p:nvPr/>
            </p:nvSpPr>
            <p:spPr bwMode="auto">
              <a:xfrm>
                <a:off x="2833688" y="2578100"/>
                <a:ext cx="79375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72" name="Rectangle 87"/>
              <p:cNvSpPr>
                <a:spLocks noChangeArrowheads="1"/>
              </p:cNvSpPr>
              <p:nvPr/>
            </p:nvSpPr>
            <p:spPr bwMode="auto">
              <a:xfrm>
                <a:off x="2833688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73" name="Rectangle 88"/>
              <p:cNvSpPr>
                <a:spLocks noChangeArrowheads="1"/>
              </p:cNvSpPr>
              <p:nvPr/>
            </p:nvSpPr>
            <p:spPr bwMode="auto">
              <a:xfrm>
                <a:off x="283845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74" name="Rectangle 89"/>
              <p:cNvSpPr>
                <a:spLocks noChangeArrowheads="1"/>
              </p:cNvSpPr>
              <p:nvPr/>
            </p:nvSpPr>
            <p:spPr bwMode="auto">
              <a:xfrm>
                <a:off x="2841625" y="2130425"/>
                <a:ext cx="63500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75" name="Rectangle 91"/>
              <p:cNvSpPr>
                <a:spLocks noChangeArrowheads="1"/>
              </p:cNvSpPr>
              <p:nvPr/>
            </p:nvSpPr>
            <p:spPr bwMode="auto">
              <a:xfrm>
                <a:off x="268446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76" name="Rectangle 92"/>
              <p:cNvSpPr>
                <a:spLocks noChangeArrowheads="1"/>
              </p:cNvSpPr>
              <p:nvPr/>
            </p:nvSpPr>
            <p:spPr bwMode="auto">
              <a:xfrm>
                <a:off x="2684463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77" name="Rectangle 93"/>
              <p:cNvSpPr>
                <a:spLocks noChangeArrowheads="1"/>
              </p:cNvSpPr>
              <p:nvPr/>
            </p:nvSpPr>
            <p:spPr bwMode="auto">
              <a:xfrm>
                <a:off x="2687638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78" name="Rectangle 94"/>
              <p:cNvSpPr>
                <a:spLocks noChangeArrowheads="1"/>
              </p:cNvSpPr>
              <p:nvPr/>
            </p:nvSpPr>
            <p:spPr bwMode="auto">
              <a:xfrm>
                <a:off x="26908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79" name="Rectangle 97"/>
              <p:cNvSpPr>
                <a:spLocks noChangeArrowheads="1"/>
              </p:cNvSpPr>
              <p:nvPr/>
            </p:nvSpPr>
            <p:spPr bwMode="auto">
              <a:xfrm>
                <a:off x="2541588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80" name="Rectangle 99"/>
              <p:cNvSpPr>
                <a:spLocks noChangeArrowheads="1"/>
              </p:cNvSpPr>
              <p:nvPr/>
            </p:nvSpPr>
            <p:spPr bwMode="auto">
              <a:xfrm>
                <a:off x="2544763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81" name="Rectangle 101"/>
              <p:cNvSpPr>
                <a:spLocks noChangeArrowheads="1"/>
              </p:cNvSpPr>
              <p:nvPr/>
            </p:nvSpPr>
            <p:spPr bwMode="auto">
              <a:xfrm>
                <a:off x="239077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82" name="Rectangle 102"/>
              <p:cNvSpPr>
                <a:spLocks noChangeArrowheads="1"/>
              </p:cNvSpPr>
              <p:nvPr/>
            </p:nvSpPr>
            <p:spPr bwMode="auto">
              <a:xfrm>
                <a:off x="2393950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83" name="Rectangle 103"/>
              <p:cNvSpPr>
                <a:spLocks noChangeArrowheads="1"/>
              </p:cNvSpPr>
              <p:nvPr/>
            </p:nvSpPr>
            <p:spPr bwMode="auto">
              <a:xfrm>
                <a:off x="23987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84" name="Rectangle 104"/>
              <p:cNvSpPr>
                <a:spLocks noChangeArrowheads="1"/>
              </p:cNvSpPr>
              <p:nvPr/>
            </p:nvSpPr>
            <p:spPr bwMode="auto">
              <a:xfrm>
                <a:off x="2398713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85" name="Rectangle 106"/>
              <p:cNvSpPr>
                <a:spLocks noChangeArrowheads="1"/>
              </p:cNvSpPr>
              <p:nvPr/>
            </p:nvSpPr>
            <p:spPr bwMode="auto">
              <a:xfrm>
                <a:off x="224472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86" name="Rectangle 107"/>
              <p:cNvSpPr>
                <a:spLocks noChangeArrowheads="1"/>
              </p:cNvSpPr>
              <p:nvPr/>
            </p:nvSpPr>
            <p:spPr bwMode="auto">
              <a:xfrm>
                <a:off x="224790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87" name="Rectangle 108"/>
              <p:cNvSpPr>
                <a:spLocks noChangeArrowheads="1"/>
              </p:cNvSpPr>
              <p:nvPr/>
            </p:nvSpPr>
            <p:spPr bwMode="auto">
              <a:xfrm>
                <a:off x="224790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88" name="Rectangle 111"/>
              <p:cNvSpPr>
                <a:spLocks noChangeArrowheads="1"/>
              </p:cNvSpPr>
              <p:nvPr/>
            </p:nvSpPr>
            <p:spPr bwMode="auto">
              <a:xfrm>
                <a:off x="210185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89" name="Rectangle 112"/>
              <p:cNvSpPr>
                <a:spLocks noChangeArrowheads="1"/>
              </p:cNvSpPr>
              <p:nvPr/>
            </p:nvSpPr>
            <p:spPr bwMode="auto">
              <a:xfrm>
                <a:off x="210185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90" name="Rectangle 115"/>
              <p:cNvSpPr>
                <a:spLocks noChangeArrowheads="1"/>
              </p:cNvSpPr>
              <p:nvPr/>
            </p:nvSpPr>
            <p:spPr bwMode="auto">
              <a:xfrm>
                <a:off x="194786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91" name="Rectangle 116"/>
              <p:cNvSpPr>
                <a:spLocks noChangeArrowheads="1"/>
              </p:cNvSpPr>
              <p:nvPr/>
            </p:nvSpPr>
            <p:spPr bwMode="auto">
              <a:xfrm>
                <a:off x="19510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92" name="Rectangle 117"/>
              <p:cNvSpPr>
                <a:spLocks noChangeArrowheads="1"/>
              </p:cNvSpPr>
              <p:nvPr/>
            </p:nvSpPr>
            <p:spPr bwMode="auto">
              <a:xfrm>
                <a:off x="1954213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93" name="Rectangle 118"/>
              <p:cNvSpPr>
                <a:spLocks noChangeArrowheads="1"/>
              </p:cNvSpPr>
              <p:nvPr/>
            </p:nvSpPr>
            <p:spPr bwMode="auto">
              <a:xfrm>
                <a:off x="1963271" y="2272553"/>
                <a:ext cx="62380" cy="7694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94" name="Rectangle 119"/>
              <p:cNvSpPr>
                <a:spLocks noChangeArrowheads="1"/>
              </p:cNvSpPr>
              <p:nvPr/>
            </p:nvSpPr>
            <p:spPr bwMode="auto">
              <a:xfrm>
                <a:off x="19589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95" name="Rectangle 121"/>
              <p:cNvSpPr>
                <a:spLocks noChangeArrowheads="1"/>
              </p:cNvSpPr>
              <p:nvPr/>
            </p:nvSpPr>
            <p:spPr bwMode="auto">
              <a:xfrm>
                <a:off x="1800225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96" name="Rectangle 122"/>
              <p:cNvSpPr>
                <a:spLocks noChangeArrowheads="1"/>
              </p:cNvSpPr>
              <p:nvPr/>
            </p:nvSpPr>
            <p:spPr bwMode="auto">
              <a:xfrm>
                <a:off x="1804988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97" name="Rectangle 123"/>
              <p:cNvSpPr>
                <a:spLocks noChangeArrowheads="1"/>
              </p:cNvSpPr>
              <p:nvPr/>
            </p:nvSpPr>
            <p:spPr bwMode="auto">
              <a:xfrm>
                <a:off x="180816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98" name="Rectangle 124"/>
              <p:cNvSpPr>
                <a:spLocks noChangeArrowheads="1"/>
              </p:cNvSpPr>
              <p:nvPr/>
            </p:nvSpPr>
            <p:spPr bwMode="auto">
              <a:xfrm>
                <a:off x="18113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99" name="Rectangle 126"/>
              <p:cNvSpPr>
                <a:spLocks noChangeArrowheads="1"/>
              </p:cNvSpPr>
              <p:nvPr/>
            </p:nvSpPr>
            <p:spPr bwMode="auto">
              <a:xfrm>
                <a:off x="165735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00" name="Rectangle 127"/>
              <p:cNvSpPr>
                <a:spLocks noChangeArrowheads="1"/>
              </p:cNvSpPr>
              <p:nvPr/>
            </p:nvSpPr>
            <p:spPr bwMode="auto">
              <a:xfrm>
                <a:off x="16621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01" name="Rectangle 130"/>
              <p:cNvSpPr>
                <a:spLocks noChangeArrowheads="1"/>
              </p:cNvSpPr>
              <p:nvPr/>
            </p:nvSpPr>
            <p:spPr bwMode="auto">
              <a:xfrm>
                <a:off x="15113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02" name="Rectangle 131"/>
              <p:cNvSpPr>
                <a:spLocks noChangeArrowheads="1"/>
              </p:cNvSpPr>
              <p:nvPr/>
            </p:nvSpPr>
            <p:spPr bwMode="auto">
              <a:xfrm>
                <a:off x="151130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03" name="Rectangle 132"/>
              <p:cNvSpPr>
                <a:spLocks noChangeArrowheads="1"/>
              </p:cNvSpPr>
              <p:nvPr/>
            </p:nvSpPr>
            <p:spPr bwMode="auto">
              <a:xfrm>
                <a:off x="15144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04" name="Rectangle 133"/>
              <p:cNvSpPr>
                <a:spLocks noChangeArrowheads="1"/>
              </p:cNvSpPr>
              <p:nvPr/>
            </p:nvSpPr>
            <p:spPr bwMode="auto">
              <a:xfrm>
                <a:off x="15192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05" name="Rectangle 135"/>
              <p:cNvSpPr>
                <a:spLocks noChangeArrowheads="1"/>
              </p:cNvSpPr>
              <p:nvPr/>
            </p:nvSpPr>
            <p:spPr bwMode="auto">
              <a:xfrm>
                <a:off x="1360488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06" name="Rectangle 137"/>
              <p:cNvSpPr>
                <a:spLocks noChangeArrowheads="1"/>
              </p:cNvSpPr>
              <p:nvPr/>
            </p:nvSpPr>
            <p:spPr bwMode="auto">
              <a:xfrm>
                <a:off x="136366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07" name="Rectangle 138"/>
              <p:cNvSpPr>
                <a:spLocks noChangeArrowheads="1"/>
              </p:cNvSpPr>
              <p:nvPr/>
            </p:nvSpPr>
            <p:spPr bwMode="auto">
              <a:xfrm>
                <a:off x="136842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08" name="Rectangle 141"/>
              <p:cNvSpPr>
                <a:spLocks noChangeArrowheads="1"/>
              </p:cNvSpPr>
              <p:nvPr/>
            </p:nvSpPr>
            <p:spPr bwMode="auto">
              <a:xfrm>
                <a:off x="12144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09" name="Rectangle 142"/>
              <p:cNvSpPr>
                <a:spLocks noChangeArrowheads="1"/>
              </p:cNvSpPr>
              <p:nvPr/>
            </p:nvSpPr>
            <p:spPr bwMode="auto">
              <a:xfrm>
                <a:off x="121761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10" name="Rectangle 143"/>
              <p:cNvSpPr>
                <a:spLocks noChangeArrowheads="1"/>
              </p:cNvSpPr>
              <p:nvPr/>
            </p:nvSpPr>
            <p:spPr bwMode="auto">
              <a:xfrm>
                <a:off x="12207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11" name="Rectangle 144"/>
              <p:cNvSpPr>
                <a:spLocks noChangeArrowheads="1"/>
              </p:cNvSpPr>
              <p:nvPr/>
            </p:nvSpPr>
            <p:spPr bwMode="auto">
              <a:xfrm>
                <a:off x="122078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12" name="Rectangle 146"/>
              <p:cNvSpPr>
                <a:spLocks noChangeArrowheads="1"/>
              </p:cNvSpPr>
              <p:nvPr/>
            </p:nvSpPr>
            <p:spPr bwMode="auto">
              <a:xfrm>
                <a:off x="106680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13" name="Rectangle 147"/>
              <p:cNvSpPr>
                <a:spLocks noChangeArrowheads="1"/>
              </p:cNvSpPr>
              <p:nvPr/>
            </p:nvSpPr>
            <p:spPr bwMode="auto">
              <a:xfrm>
                <a:off x="10668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14" name="Rectangle 148"/>
              <p:cNvSpPr>
                <a:spLocks noChangeArrowheads="1"/>
              </p:cNvSpPr>
              <p:nvPr/>
            </p:nvSpPr>
            <p:spPr bwMode="auto">
              <a:xfrm>
                <a:off x="1071563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15" name="Rectangle 149"/>
              <p:cNvSpPr>
                <a:spLocks noChangeArrowheads="1"/>
              </p:cNvSpPr>
              <p:nvPr/>
            </p:nvSpPr>
            <p:spPr bwMode="auto">
              <a:xfrm>
                <a:off x="10747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16" name="Rectangle 150"/>
              <p:cNvSpPr>
                <a:spLocks noChangeArrowheads="1"/>
              </p:cNvSpPr>
              <p:nvPr/>
            </p:nvSpPr>
            <p:spPr bwMode="auto">
              <a:xfrm>
                <a:off x="10747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</p:grpSp>
      </p:grpSp>
      <p:sp>
        <p:nvSpPr>
          <p:cNvPr id="323" name="TextBox 322"/>
          <p:cNvSpPr txBox="1"/>
          <p:nvPr/>
        </p:nvSpPr>
        <p:spPr>
          <a:xfrm>
            <a:off x="1773812" y="2199130"/>
            <a:ext cx="10434267" cy="168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1500" dirty="0" smtClean="0">
                <a:solidFill>
                  <a:schemeClr val="accent4"/>
                </a:solidFill>
                <a:latin typeface="Lato Light"/>
                <a:cs typeface="Lato Light"/>
              </a:rPr>
              <a:t>Ho Minh Chung</a:t>
            </a:r>
            <a:endParaRPr lang="en-US" sz="11500" dirty="0">
              <a:solidFill>
                <a:schemeClr val="accent4"/>
              </a:solidFill>
              <a:latin typeface="Lato Light"/>
              <a:cs typeface="Lato Light"/>
            </a:endParaRPr>
          </a:p>
        </p:txBody>
      </p:sp>
      <p:sp>
        <p:nvSpPr>
          <p:cNvPr id="324" name="TextBox 323"/>
          <p:cNvSpPr txBox="1"/>
          <p:nvPr/>
        </p:nvSpPr>
        <p:spPr>
          <a:xfrm>
            <a:off x="1904489" y="4803122"/>
            <a:ext cx="1491626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4500" dirty="0" smtClean="0">
                <a:solidFill>
                  <a:schemeClr val="accent2"/>
                </a:solidFill>
                <a:latin typeface="Lato Light (Body)"/>
                <a:cs typeface="Lato Black"/>
              </a:rPr>
              <a:t>ID      : </a:t>
            </a:r>
            <a:r>
              <a:rPr lang="en-US" sz="4500" dirty="0" smtClean="0">
                <a:solidFill>
                  <a:srgbClr val="0F86D2"/>
                </a:solidFill>
                <a:latin typeface="Lato Light (Body)"/>
                <a:cs typeface="Lato Black"/>
              </a:rPr>
              <a:t>143714</a:t>
            </a:r>
            <a:endParaRPr lang="en-US" sz="4500" dirty="0" smtClean="0">
              <a:solidFill>
                <a:schemeClr val="accent1">
                  <a:lumMod val="50000"/>
                </a:schemeClr>
              </a:solidFill>
              <a:latin typeface="Lato Light (Body)"/>
              <a:cs typeface="Lato Black"/>
            </a:endParaRPr>
          </a:p>
          <a:p>
            <a:pPr>
              <a:lnSpc>
                <a:spcPct val="90000"/>
              </a:lnSpc>
            </a:pPr>
            <a:r>
              <a:rPr lang="en-US" sz="4500" dirty="0" smtClean="0">
                <a:solidFill>
                  <a:schemeClr val="accent1">
                    <a:lumMod val="50000"/>
                  </a:schemeClr>
                </a:solidFill>
                <a:latin typeface="Lato Light (Body)"/>
                <a:cs typeface="Lato Black"/>
              </a:rPr>
              <a:t>Group: </a:t>
            </a:r>
            <a:r>
              <a:rPr lang="en-US" sz="4500" dirty="0" smtClean="0">
                <a:solidFill>
                  <a:srgbClr val="0F86D2"/>
                </a:solidFill>
                <a:latin typeface="Lato Light (Body)"/>
                <a:cs typeface="Lato Black"/>
              </a:rPr>
              <a:t>AxS Modelling - DC9 - DG4</a:t>
            </a:r>
          </a:p>
          <a:p>
            <a:pPr>
              <a:lnSpc>
                <a:spcPct val="90000"/>
              </a:lnSpc>
            </a:pPr>
            <a:r>
              <a:rPr lang="en-US" sz="4500" dirty="0" smtClean="0">
                <a:solidFill>
                  <a:schemeClr val="accent1">
                    <a:lumMod val="50000"/>
                  </a:schemeClr>
                </a:solidFill>
                <a:latin typeface="Lato Light (Body)"/>
                <a:cs typeface="Lato Black"/>
              </a:rPr>
              <a:t>Email </a:t>
            </a:r>
            <a:r>
              <a:rPr lang="en-US" sz="4500" dirty="0" smtClean="0">
                <a:solidFill>
                  <a:schemeClr val="accent1">
                    <a:lumMod val="50000"/>
                  </a:schemeClr>
                </a:solidFill>
                <a:latin typeface="Lato Light (Body)"/>
                <a:cs typeface="Lato Black"/>
              </a:rPr>
              <a:t>: </a:t>
            </a:r>
            <a:r>
              <a:rPr lang="en-US" sz="4500" dirty="0" smtClean="0">
                <a:solidFill>
                  <a:srgbClr val="0F86D2"/>
                </a:solidFill>
                <a:latin typeface="Lato Light (Body)"/>
                <a:cs typeface="Lato Black"/>
                <a:hlinkClick r:id="rId3"/>
              </a:rPr>
              <a:t>hmchung@tma.com.vn</a:t>
            </a:r>
            <a:r>
              <a:rPr lang="en-US" sz="4500" dirty="0" smtClean="0">
                <a:solidFill>
                  <a:srgbClr val="0F86D2"/>
                </a:solidFill>
                <a:latin typeface="Lato Light (Body)"/>
                <a:cs typeface="Lato Black"/>
              </a:rPr>
              <a:t> / </a:t>
            </a:r>
            <a:r>
              <a:rPr lang="en-US" sz="4500" dirty="0" smtClean="0">
                <a:solidFill>
                  <a:srgbClr val="0F86D2"/>
                </a:solidFill>
                <a:latin typeface="Lato Light (Body)"/>
                <a:cs typeface="Lato Black"/>
                <a:hlinkClick r:id="rId4"/>
              </a:rPr>
              <a:t>hmchung92@gmail.com</a:t>
            </a:r>
            <a:r>
              <a:rPr lang="en-US" sz="4500" dirty="0" smtClean="0">
                <a:solidFill>
                  <a:srgbClr val="0F86D2"/>
                </a:solidFill>
                <a:latin typeface="Lato Light (Body)"/>
                <a:cs typeface="Lato Black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sz="4500" dirty="0" smtClean="0">
                <a:solidFill>
                  <a:srgbClr val="0F86D2"/>
                </a:solidFill>
                <a:latin typeface="Lato Light (Body)"/>
                <a:cs typeface="Lato Black"/>
              </a:rPr>
              <a:t>Phone: 0906 246 489</a:t>
            </a:r>
            <a:endParaRPr lang="en-US" sz="4500" dirty="0" smtClean="0">
              <a:solidFill>
                <a:srgbClr val="0F86D2"/>
              </a:solidFill>
              <a:latin typeface="Lato Light (Body)"/>
              <a:cs typeface="Lato Black"/>
            </a:endParaRPr>
          </a:p>
        </p:txBody>
      </p:sp>
    </p:spTree>
    <p:extLst>
      <p:ext uri="{BB962C8B-B14F-4D97-AF65-F5344CB8AC3E}">
        <p14:creationId xmlns:p14="http://schemas.microsoft.com/office/powerpoint/2010/main" val="3543858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5" name="Group 324"/>
          <p:cNvGrpSpPr/>
          <p:nvPr/>
        </p:nvGrpSpPr>
        <p:grpSpPr>
          <a:xfrm>
            <a:off x="2069183" y="147397"/>
            <a:ext cx="20562723" cy="1132818"/>
            <a:chOff x="-116540" y="4468112"/>
            <a:chExt cx="12812244" cy="697119"/>
          </a:xfrm>
          <a:solidFill>
            <a:schemeClr val="bg1">
              <a:lumMod val="95000"/>
              <a:alpha val="85000"/>
            </a:schemeClr>
          </a:solidFill>
        </p:grpSpPr>
        <p:grpSp>
          <p:nvGrpSpPr>
            <p:cNvPr id="326" name="Group 325"/>
            <p:cNvGrpSpPr/>
            <p:nvPr/>
          </p:nvGrpSpPr>
          <p:grpSpPr>
            <a:xfrm>
              <a:off x="4112933" y="4472081"/>
              <a:ext cx="4198938" cy="682626"/>
              <a:chOff x="1066800" y="2130425"/>
              <a:chExt cx="4198938" cy="682626"/>
            </a:xfrm>
            <a:grpFill/>
          </p:grpSpPr>
          <p:sp>
            <p:nvSpPr>
              <p:cNvPr id="534" name="Rectangle 5"/>
              <p:cNvSpPr>
                <a:spLocks noChangeArrowheads="1"/>
              </p:cNvSpPr>
              <p:nvPr/>
            </p:nvSpPr>
            <p:spPr bwMode="auto">
              <a:xfrm>
                <a:off x="518318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535" name="Rectangle 6"/>
              <p:cNvSpPr>
                <a:spLocks noChangeArrowheads="1"/>
              </p:cNvSpPr>
              <p:nvPr/>
            </p:nvSpPr>
            <p:spPr bwMode="auto">
              <a:xfrm>
                <a:off x="518795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536" name="Rectangle 7"/>
              <p:cNvSpPr>
                <a:spLocks noChangeArrowheads="1"/>
              </p:cNvSpPr>
              <p:nvPr/>
            </p:nvSpPr>
            <p:spPr bwMode="auto">
              <a:xfrm>
                <a:off x="518795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537" name="Rectangle 10"/>
              <p:cNvSpPr>
                <a:spLocks noChangeArrowheads="1"/>
              </p:cNvSpPr>
              <p:nvPr/>
            </p:nvSpPr>
            <p:spPr bwMode="auto">
              <a:xfrm>
                <a:off x="5033963" y="2725738"/>
                <a:ext cx="90488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538" name="Rectangle 11"/>
              <p:cNvSpPr>
                <a:spLocks noChangeArrowheads="1"/>
              </p:cNvSpPr>
              <p:nvPr/>
            </p:nvSpPr>
            <p:spPr bwMode="auto">
              <a:xfrm>
                <a:off x="50371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539" name="Rectangle 12"/>
              <p:cNvSpPr>
                <a:spLocks noChangeArrowheads="1"/>
              </p:cNvSpPr>
              <p:nvPr/>
            </p:nvSpPr>
            <p:spPr bwMode="auto">
              <a:xfrm>
                <a:off x="5040313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540" name="Rectangle 13"/>
              <p:cNvSpPr>
                <a:spLocks noChangeArrowheads="1"/>
              </p:cNvSpPr>
              <p:nvPr/>
            </p:nvSpPr>
            <p:spPr bwMode="auto">
              <a:xfrm>
                <a:off x="5040313" y="2278063"/>
                <a:ext cx="76200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541" name="Rectangle 14"/>
              <p:cNvSpPr>
                <a:spLocks noChangeArrowheads="1"/>
              </p:cNvSpPr>
              <p:nvPr/>
            </p:nvSpPr>
            <p:spPr bwMode="auto">
              <a:xfrm>
                <a:off x="50450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542" name="Rectangle 16"/>
              <p:cNvSpPr>
                <a:spLocks noChangeArrowheads="1"/>
              </p:cNvSpPr>
              <p:nvPr/>
            </p:nvSpPr>
            <p:spPr bwMode="auto">
              <a:xfrm>
                <a:off x="4886325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543" name="Rectangle 17"/>
              <p:cNvSpPr>
                <a:spLocks noChangeArrowheads="1"/>
              </p:cNvSpPr>
              <p:nvPr/>
            </p:nvSpPr>
            <p:spPr bwMode="auto">
              <a:xfrm>
                <a:off x="489108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544" name="Rectangle 18"/>
              <p:cNvSpPr>
                <a:spLocks noChangeArrowheads="1"/>
              </p:cNvSpPr>
              <p:nvPr/>
            </p:nvSpPr>
            <p:spPr bwMode="auto">
              <a:xfrm>
                <a:off x="4894263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545" name="Rectangle 19"/>
              <p:cNvSpPr>
                <a:spLocks noChangeArrowheads="1"/>
              </p:cNvSpPr>
              <p:nvPr/>
            </p:nvSpPr>
            <p:spPr bwMode="auto">
              <a:xfrm>
                <a:off x="489426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546" name="Rectangle 20"/>
              <p:cNvSpPr>
                <a:spLocks noChangeArrowheads="1"/>
              </p:cNvSpPr>
              <p:nvPr/>
            </p:nvSpPr>
            <p:spPr bwMode="auto">
              <a:xfrm>
                <a:off x="48974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547" name="Rectangle 22"/>
              <p:cNvSpPr>
                <a:spLocks noChangeArrowheads="1"/>
              </p:cNvSpPr>
              <p:nvPr/>
            </p:nvSpPr>
            <p:spPr bwMode="auto">
              <a:xfrm>
                <a:off x="474345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548" name="Rectangle 23"/>
              <p:cNvSpPr>
                <a:spLocks noChangeArrowheads="1"/>
              </p:cNvSpPr>
              <p:nvPr/>
            </p:nvSpPr>
            <p:spPr bwMode="auto">
              <a:xfrm>
                <a:off x="47482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549" name="Rectangle 26"/>
              <p:cNvSpPr>
                <a:spLocks noChangeArrowheads="1"/>
              </p:cNvSpPr>
              <p:nvPr/>
            </p:nvSpPr>
            <p:spPr bwMode="auto">
              <a:xfrm>
                <a:off x="4594225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550" name="Rectangle 27"/>
              <p:cNvSpPr>
                <a:spLocks noChangeArrowheads="1"/>
              </p:cNvSpPr>
              <p:nvPr/>
            </p:nvSpPr>
            <p:spPr bwMode="auto">
              <a:xfrm>
                <a:off x="45974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551" name="Rectangle 28"/>
              <p:cNvSpPr>
                <a:spLocks noChangeArrowheads="1"/>
              </p:cNvSpPr>
              <p:nvPr/>
            </p:nvSpPr>
            <p:spPr bwMode="auto">
              <a:xfrm>
                <a:off x="459740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552" name="Rectangle 29"/>
              <p:cNvSpPr>
                <a:spLocks noChangeArrowheads="1"/>
              </p:cNvSpPr>
              <p:nvPr/>
            </p:nvSpPr>
            <p:spPr bwMode="auto">
              <a:xfrm>
                <a:off x="46005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553" name="Rectangle 30"/>
              <p:cNvSpPr>
                <a:spLocks noChangeArrowheads="1"/>
              </p:cNvSpPr>
              <p:nvPr/>
            </p:nvSpPr>
            <p:spPr bwMode="auto">
              <a:xfrm>
                <a:off x="46053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554" name="Rectangle 32"/>
              <p:cNvSpPr>
                <a:spLocks noChangeArrowheads="1"/>
              </p:cNvSpPr>
              <p:nvPr/>
            </p:nvSpPr>
            <p:spPr bwMode="auto">
              <a:xfrm>
                <a:off x="4451350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555" name="Rectangle 33"/>
              <p:cNvSpPr>
                <a:spLocks noChangeArrowheads="1"/>
              </p:cNvSpPr>
              <p:nvPr/>
            </p:nvSpPr>
            <p:spPr bwMode="auto">
              <a:xfrm>
                <a:off x="445452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556" name="Rectangle 34"/>
              <p:cNvSpPr>
                <a:spLocks noChangeArrowheads="1"/>
              </p:cNvSpPr>
              <p:nvPr/>
            </p:nvSpPr>
            <p:spPr bwMode="auto">
              <a:xfrm>
                <a:off x="4457700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557" name="Rectangle 36"/>
              <p:cNvSpPr>
                <a:spLocks noChangeArrowheads="1"/>
              </p:cNvSpPr>
              <p:nvPr/>
            </p:nvSpPr>
            <p:spPr bwMode="auto">
              <a:xfrm>
                <a:off x="4300538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558" name="Rectangle 37"/>
              <p:cNvSpPr>
                <a:spLocks noChangeArrowheads="1"/>
              </p:cNvSpPr>
              <p:nvPr/>
            </p:nvSpPr>
            <p:spPr bwMode="auto">
              <a:xfrm>
                <a:off x="430371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559" name="Rectangle 38"/>
              <p:cNvSpPr>
                <a:spLocks noChangeArrowheads="1"/>
              </p:cNvSpPr>
              <p:nvPr/>
            </p:nvSpPr>
            <p:spPr bwMode="auto">
              <a:xfrm>
                <a:off x="43084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560" name="Rectangle 39"/>
              <p:cNvSpPr>
                <a:spLocks noChangeArrowheads="1"/>
              </p:cNvSpPr>
              <p:nvPr/>
            </p:nvSpPr>
            <p:spPr bwMode="auto">
              <a:xfrm>
                <a:off x="43084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561" name="Rectangle 41"/>
              <p:cNvSpPr>
                <a:spLocks noChangeArrowheads="1"/>
              </p:cNvSpPr>
              <p:nvPr/>
            </p:nvSpPr>
            <p:spPr bwMode="auto">
              <a:xfrm>
                <a:off x="415766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562" name="Rectangle 43"/>
              <p:cNvSpPr>
                <a:spLocks noChangeArrowheads="1"/>
              </p:cNvSpPr>
              <p:nvPr/>
            </p:nvSpPr>
            <p:spPr bwMode="auto">
              <a:xfrm>
                <a:off x="41608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563" name="Rectangle 45"/>
              <p:cNvSpPr>
                <a:spLocks noChangeArrowheads="1"/>
              </p:cNvSpPr>
              <p:nvPr/>
            </p:nvSpPr>
            <p:spPr bwMode="auto">
              <a:xfrm>
                <a:off x="400685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564" name="Rectangle 46"/>
              <p:cNvSpPr>
                <a:spLocks noChangeArrowheads="1"/>
              </p:cNvSpPr>
              <p:nvPr/>
            </p:nvSpPr>
            <p:spPr bwMode="auto">
              <a:xfrm>
                <a:off x="400685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565" name="Rectangle 47"/>
              <p:cNvSpPr>
                <a:spLocks noChangeArrowheads="1"/>
              </p:cNvSpPr>
              <p:nvPr/>
            </p:nvSpPr>
            <p:spPr bwMode="auto">
              <a:xfrm>
                <a:off x="4011613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566" name="Rectangle 48"/>
              <p:cNvSpPr>
                <a:spLocks noChangeArrowheads="1"/>
              </p:cNvSpPr>
              <p:nvPr/>
            </p:nvSpPr>
            <p:spPr bwMode="auto">
              <a:xfrm>
                <a:off x="40147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567" name="Rectangle 49"/>
              <p:cNvSpPr>
                <a:spLocks noChangeArrowheads="1"/>
              </p:cNvSpPr>
              <p:nvPr/>
            </p:nvSpPr>
            <p:spPr bwMode="auto">
              <a:xfrm>
                <a:off x="401478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568" name="Rectangle 51"/>
              <p:cNvSpPr>
                <a:spLocks noChangeArrowheads="1"/>
              </p:cNvSpPr>
              <p:nvPr/>
            </p:nvSpPr>
            <p:spPr bwMode="auto">
              <a:xfrm>
                <a:off x="3863975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569" name="Rectangle 53"/>
              <p:cNvSpPr>
                <a:spLocks noChangeArrowheads="1"/>
              </p:cNvSpPr>
              <p:nvPr/>
            </p:nvSpPr>
            <p:spPr bwMode="auto">
              <a:xfrm>
                <a:off x="38687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570" name="Rectangle 55"/>
              <p:cNvSpPr>
                <a:spLocks noChangeArrowheads="1"/>
              </p:cNvSpPr>
              <p:nvPr/>
            </p:nvSpPr>
            <p:spPr bwMode="auto">
              <a:xfrm>
                <a:off x="3713163" y="2578100"/>
                <a:ext cx="84138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571" name="Rectangle 56"/>
              <p:cNvSpPr>
                <a:spLocks noChangeArrowheads="1"/>
              </p:cNvSpPr>
              <p:nvPr/>
            </p:nvSpPr>
            <p:spPr bwMode="auto">
              <a:xfrm>
                <a:off x="3717925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572" name="Rectangle 57"/>
              <p:cNvSpPr>
                <a:spLocks noChangeArrowheads="1"/>
              </p:cNvSpPr>
              <p:nvPr/>
            </p:nvSpPr>
            <p:spPr bwMode="auto">
              <a:xfrm>
                <a:off x="3717925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573" name="Rectangle 60"/>
              <p:cNvSpPr>
                <a:spLocks noChangeArrowheads="1"/>
              </p:cNvSpPr>
              <p:nvPr/>
            </p:nvSpPr>
            <p:spPr bwMode="auto">
              <a:xfrm>
                <a:off x="3563938" y="2725738"/>
                <a:ext cx="90488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574" name="Rectangle 62"/>
              <p:cNvSpPr>
                <a:spLocks noChangeArrowheads="1"/>
              </p:cNvSpPr>
              <p:nvPr/>
            </p:nvSpPr>
            <p:spPr bwMode="auto">
              <a:xfrm>
                <a:off x="3571875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575" name="Rectangle 63"/>
              <p:cNvSpPr>
                <a:spLocks noChangeArrowheads="1"/>
              </p:cNvSpPr>
              <p:nvPr/>
            </p:nvSpPr>
            <p:spPr bwMode="auto">
              <a:xfrm>
                <a:off x="3575050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576" name="Rectangle 65"/>
              <p:cNvSpPr>
                <a:spLocks noChangeArrowheads="1"/>
              </p:cNvSpPr>
              <p:nvPr/>
            </p:nvSpPr>
            <p:spPr bwMode="auto">
              <a:xfrm>
                <a:off x="3421063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577" name="Rectangle 66"/>
              <p:cNvSpPr>
                <a:spLocks noChangeArrowheads="1"/>
              </p:cNvSpPr>
              <p:nvPr/>
            </p:nvSpPr>
            <p:spPr bwMode="auto">
              <a:xfrm>
                <a:off x="3424238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578" name="Rectangle 67"/>
              <p:cNvSpPr>
                <a:spLocks noChangeArrowheads="1"/>
              </p:cNvSpPr>
              <p:nvPr/>
            </p:nvSpPr>
            <p:spPr bwMode="auto">
              <a:xfrm>
                <a:off x="34242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579" name="Rectangle 68"/>
              <p:cNvSpPr>
                <a:spLocks noChangeArrowheads="1"/>
              </p:cNvSpPr>
              <p:nvPr/>
            </p:nvSpPr>
            <p:spPr bwMode="auto">
              <a:xfrm>
                <a:off x="3429000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580" name="Rectangle 70"/>
              <p:cNvSpPr>
                <a:spLocks noChangeArrowheads="1"/>
              </p:cNvSpPr>
              <p:nvPr/>
            </p:nvSpPr>
            <p:spPr bwMode="auto">
              <a:xfrm>
                <a:off x="327025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581" name="Rectangle 71"/>
              <p:cNvSpPr>
                <a:spLocks noChangeArrowheads="1"/>
              </p:cNvSpPr>
              <p:nvPr/>
            </p:nvSpPr>
            <p:spPr bwMode="auto">
              <a:xfrm>
                <a:off x="3273425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582" name="Rectangle 72"/>
              <p:cNvSpPr>
                <a:spLocks noChangeArrowheads="1"/>
              </p:cNvSpPr>
              <p:nvPr/>
            </p:nvSpPr>
            <p:spPr bwMode="auto">
              <a:xfrm>
                <a:off x="32781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583" name="Rectangle 75"/>
              <p:cNvSpPr>
                <a:spLocks noChangeArrowheads="1"/>
              </p:cNvSpPr>
              <p:nvPr/>
            </p:nvSpPr>
            <p:spPr bwMode="auto">
              <a:xfrm>
                <a:off x="3127375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584" name="Rectangle 76"/>
              <p:cNvSpPr>
                <a:spLocks noChangeArrowheads="1"/>
              </p:cNvSpPr>
              <p:nvPr/>
            </p:nvSpPr>
            <p:spPr bwMode="auto">
              <a:xfrm>
                <a:off x="313055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585" name="Rectangle 77"/>
              <p:cNvSpPr>
                <a:spLocks noChangeArrowheads="1"/>
              </p:cNvSpPr>
              <p:nvPr/>
            </p:nvSpPr>
            <p:spPr bwMode="auto">
              <a:xfrm>
                <a:off x="3135313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586" name="Rectangle 79"/>
              <p:cNvSpPr>
                <a:spLocks noChangeArrowheads="1"/>
              </p:cNvSpPr>
              <p:nvPr/>
            </p:nvSpPr>
            <p:spPr bwMode="auto">
              <a:xfrm>
                <a:off x="2976563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587" name="Rectangle 80"/>
              <p:cNvSpPr>
                <a:spLocks noChangeArrowheads="1"/>
              </p:cNvSpPr>
              <p:nvPr/>
            </p:nvSpPr>
            <p:spPr bwMode="auto">
              <a:xfrm>
                <a:off x="298132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588" name="Rectangle 81"/>
              <p:cNvSpPr>
                <a:spLocks noChangeArrowheads="1"/>
              </p:cNvSpPr>
              <p:nvPr/>
            </p:nvSpPr>
            <p:spPr bwMode="auto">
              <a:xfrm>
                <a:off x="2981325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589" name="Rectangle 82"/>
              <p:cNvSpPr>
                <a:spLocks noChangeArrowheads="1"/>
              </p:cNvSpPr>
              <p:nvPr/>
            </p:nvSpPr>
            <p:spPr bwMode="auto">
              <a:xfrm>
                <a:off x="298450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590" name="Rectangle 83"/>
              <p:cNvSpPr>
                <a:spLocks noChangeArrowheads="1"/>
              </p:cNvSpPr>
              <p:nvPr/>
            </p:nvSpPr>
            <p:spPr bwMode="auto">
              <a:xfrm>
                <a:off x="2987675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591" name="Rectangle 85"/>
              <p:cNvSpPr>
                <a:spLocks noChangeArrowheads="1"/>
              </p:cNvSpPr>
              <p:nvPr/>
            </p:nvSpPr>
            <p:spPr bwMode="auto">
              <a:xfrm>
                <a:off x="283051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592" name="Rectangle 86"/>
              <p:cNvSpPr>
                <a:spLocks noChangeArrowheads="1"/>
              </p:cNvSpPr>
              <p:nvPr/>
            </p:nvSpPr>
            <p:spPr bwMode="auto">
              <a:xfrm>
                <a:off x="2833688" y="2578100"/>
                <a:ext cx="79375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593" name="Rectangle 87"/>
              <p:cNvSpPr>
                <a:spLocks noChangeArrowheads="1"/>
              </p:cNvSpPr>
              <p:nvPr/>
            </p:nvSpPr>
            <p:spPr bwMode="auto">
              <a:xfrm>
                <a:off x="2833688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594" name="Rectangle 88"/>
              <p:cNvSpPr>
                <a:spLocks noChangeArrowheads="1"/>
              </p:cNvSpPr>
              <p:nvPr/>
            </p:nvSpPr>
            <p:spPr bwMode="auto">
              <a:xfrm>
                <a:off x="283845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595" name="Rectangle 89"/>
              <p:cNvSpPr>
                <a:spLocks noChangeArrowheads="1"/>
              </p:cNvSpPr>
              <p:nvPr/>
            </p:nvSpPr>
            <p:spPr bwMode="auto">
              <a:xfrm>
                <a:off x="2841625" y="2130425"/>
                <a:ext cx="63500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596" name="Rectangle 91"/>
              <p:cNvSpPr>
                <a:spLocks noChangeArrowheads="1"/>
              </p:cNvSpPr>
              <p:nvPr/>
            </p:nvSpPr>
            <p:spPr bwMode="auto">
              <a:xfrm>
                <a:off x="268446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597" name="Rectangle 92"/>
              <p:cNvSpPr>
                <a:spLocks noChangeArrowheads="1"/>
              </p:cNvSpPr>
              <p:nvPr/>
            </p:nvSpPr>
            <p:spPr bwMode="auto">
              <a:xfrm>
                <a:off x="2684463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598" name="Rectangle 93"/>
              <p:cNvSpPr>
                <a:spLocks noChangeArrowheads="1"/>
              </p:cNvSpPr>
              <p:nvPr/>
            </p:nvSpPr>
            <p:spPr bwMode="auto">
              <a:xfrm>
                <a:off x="2687638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599" name="Rectangle 94"/>
              <p:cNvSpPr>
                <a:spLocks noChangeArrowheads="1"/>
              </p:cNvSpPr>
              <p:nvPr/>
            </p:nvSpPr>
            <p:spPr bwMode="auto">
              <a:xfrm>
                <a:off x="26908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600" name="Rectangle 99"/>
              <p:cNvSpPr>
                <a:spLocks noChangeArrowheads="1"/>
              </p:cNvSpPr>
              <p:nvPr/>
            </p:nvSpPr>
            <p:spPr bwMode="auto">
              <a:xfrm>
                <a:off x="2544763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601" name="Rectangle 101"/>
              <p:cNvSpPr>
                <a:spLocks noChangeArrowheads="1"/>
              </p:cNvSpPr>
              <p:nvPr/>
            </p:nvSpPr>
            <p:spPr bwMode="auto">
              <a:xfrm>
                <a:off x="239077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602" name="Rectangle 102"/>
              <p:cNvSpPr>
                <a:spLocks noChangeArrowheads="1"/>
              </p:cNvSpPr>
              <p:nvPr/>
            </p:nvSpPr>
            <p:spPr bwMode="auto">
              <a:xfrm>
                <a:off x="2393950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603" name="Rectangle 103"/>
              <p:cNvSpPr>
                <a:spLocks noChangeArrowheads="1"/>
              </p:cNvSpPr>
              <p:nvPr/>
            </p:nvSpPr>
            <p:spPr bwMode="auto">
              <a:xfrm>
                <a:off x="23987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604" name="Rectangle 104"/>
              <p:cNvSpPr>
                <a:spLocks noChangeArrowheads="1"/>
              </p:cNvSpPr>
              <p:nvPr/>
            </p:nvSpPr>
            <p:spPr bwMode="auto">
              <a:xfrm>
                <a:off x="2398713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605" name="Rectangle 106"/>
              <p:cNvSpPr>
                <a:spLocks noChangeArrowheads="1"/>
              </p:cNvSpPr>
              <p:nvPr/>
            </p:nvSpPr>
            <p:spPr bwMode="auto">
              <a:xfrm>
                <a:off x="224472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606" name="Rectangle 107"/>
              <p:cNvSpPr>
                <a:spLocks noChangeArrowheads="1"/>
              </p:cNvSpPr>
              <p:nvPr/>
            </p:nvSpPr>
            <p:spPr bwMode="auto">
              <a:xfrm>
                <a:off x="224790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607" name="Rectangle 108"/>
              <p:cNvSpPr>
                <a:spLocks noChangeArrowheads="1"/>
              </p:cNvSpPr>
              <p:nvPr/>
            </p:nvSpPr>
            <p:spPr bwMode="auto">
              <a:xfrm>
                <a:off x="224790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608" name="Rectangle 111"/>
              <p:cNvSpPr>
                <a:spLocks noChangeArrowheads="1"/>
              </p:cNvSpPr>
              <p:nvPr/>
            </p:nvSpPr>
            <p:spPr bwMode="auto">
              <a:xfrm>
                <a:off x="210185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609" name="Rectangle 112"/>
              <p:cNvSpPr>
                <a:spLocks noChangeArrowheads="1"/>
              </p:cNvSpPr>
              <p:nvPr/>
            </p:nvSpPr>
            <p:spPr bwMode="auto">
              <a:xfrm>
                <a:off x="210185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610" name="Rectangle 115"/>
              <p:cNvSpPr>
                <a:spLocks noChangeArrowheads="1"/>
              </p:cNvSpPr>
              <p:nvPr/>
            </p:nvSpPr>
            <p:spPr bwMode="auto">
              <a:xfrm>
                <a:off x="194786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611" name="Rectangle 116"/>
              <p:cNvSpPr>
                <a:spLocks noChangeArrowheads="1"/>
              </p:cNvSpPr>
              <p:nvPr/>
            </p:nvSpPr>
            <p:spPr bwMode="auto">
              <a:xfrm>
                <a:off x="19510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612" name="Rectangle 117"/>
              <p:cNvSpPr>
                <a:spLocks noChangeArrowheads="1"/>
              </p:cNvSpPr>
              <p:nvPr/>
            </p:nvSpPr>
            <p:spPr bwMode="auto">
              <a:xfrm>
                <a:off x="1954213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613" name="Rectangle 118"/>
              <p:cNvSpPr>
                <a:spLocks noChangeArrowheads="1"/>
              </p:cNvSpPr>
              <p:nvPr/>
            </p:nvSpPr>
            <p:spPr bwMode="auto">
              <a:xfrm>
                <a:off x="1963271" y="2272553"/>
                <a:ext cx="62380" cy="7694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614" name="Rectangle 119"/>
              <p:cNvSpPr>
                <a:spLocks noChangeArrowheads="1"/>
              </p:cNvSpPr>
              <p:nvPr/>
            </p:nvSpPr>
            <p:spPr bwMode="auto">
              <a:xfrm>
                <a:off x="19589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615" name="Rectangle 121"/>
              <p:cNvSpPr>
                <a:spLocks noChangeArrowheads="1"/>
              </p:cNvSpPr>
              <p:nvPr/>
            </p:nvSpPr>
            <p:spPr bwMode="auto">
              <a:xfrm>
                <a:off x="1800225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616" name="Rectangle 122"/>
              <p:cNvSpPr>
                <a:spLocks noChangeArrowheads="1"/>
              </p:cNvSpPr>
              <p:nvPr/>
            </p:nvSpPr>
            <p:spPr bwMode="auto">
              <a:xfrm>
                <a:off x="1804988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617" name="Rectangle 123"/>
              <p:cNvSpPr>
                <a:spLocks noChangeArrowheads="1"/>
              </p:cNvSpPr>
              <p:nvPr/>
            </p:nvSpPr>
            <p:spPr bwMode="auto">
              <a:xfrm>
                <a:off x="180816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618" name="Rectangle 124"/>
              <p:cNvSpPr>
                <a:spLocks noChangeArrowheads="1"/>
              </p:cNvSpPr>
              <p:nvPr/>
            </p:nvSpPr>
            <p:spPr bwMode="auto">
              <a:xfrm>
                <a:off x="18113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619" name="Rectangle 126"/>
              <p:cNvSpPr>
                <a:spLocks noChangeArrowheads="1"/>
              </p:cNvSpPr>
              <p:nvPr/>
            </p:nvSpPr>
            <p:spPr bwMode="auto">
              <a:xfrm>
                <a:off x="165735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620" name="Rectangle 127"/>
              <p:cNvSpPr>
                <a:spLocks noChangeArrowheads="1"/>
              </p:cNvSpPr>
              <p:nvPr/>
            </p:nvSpPr>
            <p:spPr bwMode="auto">
              <a:xfrm>
                <a:off x="16621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621" name="Rectangle 130"/>
              <p:cNvSpPr>
                <a:spLocks noChangeArrowheads="1"/>
              </p:cNvSpPr>
              <p:nvPr/>
            </p:nvSpPr>
            <p:spPr bwMode="auto">
              <a:xfrm>
                <a:off x="15113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622" name="Rectangle 131"/>
              <p:cNvSpPr>
                <a:spLocks noChangeArrowheads="1"/>
              </p:cNvSpPr>
              <p:nvPr/>
            </p:nvSpPr>
            <p:spPr bwMode="auto">
              <a:xfrm>
                <a:off x="151130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623" name="Rectangle 132"/>
              <p:cNvSpPr>
                <a:spLocks noChangeArrowheads="1"/>
              </p:cNvSpPr>
              <p:nvPr/>
            </p:nvSpPr>
            <p:spPr bwMode="auto">
              <a:xfrm>
                <a:off x="15144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624" name="Rectangle 133"/>
              <p:cNvSpPr>
                <a:spLocks noChangeArrowheads="1"/>
              </p:cNvSpPr>
              <p:nvPr/>
            </p:nvSpPr>
            <p:spPr bwMode="auto">
              <a:xfrm>
                <a:off x="15192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625" name="Rectangle 135"/>
              <p:cNvSpPr>
                <a:spLocks noChangeArrowheads="1"/>
              </p:cNvSpPr>
              <p:nvPr/>
            </p:nvSpPr>
            <p:spPr bwMode="auto">
              <a:xfrm>
                <a:off x="1360488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626" name="Rectangle 136"/>
              <p:cNvSpPr>
                <a:spLocks noChangeArrowheads="1"/>
              </p:cNvSpPr>
              <p:nvPr/>
            </p:nvSpPr>
            <p:spPr bwMode="auto">
              <a:xfrm>
                <a:off x="1363663" y="2578100"/>
                <a:ext cx="79375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627" name="Rectangle 137"/>
              <p:cNvSpPr>
                <a:spLocks noChangeArrowheads="1"/>
              </p:cNvSpPr>
              <p:nvPr/>
            </p:nvSpPr>
            <p:spPr bwMode="auto">
              <a:xfrm>
                <a:off x="136366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628" name="Rectangle 138"/>
              <p:cNvSpPr>
                <a:spLocks noChangeArrowheads="1"/>
              </p:cNvSpPr>
              <p:nvPr/>
            </p:nvSpPr>
            <p:spPr bwMode="auto">
              <a:xfrm>
                <a:off x="136842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629" name="Rectangle 141"/>
              <p:cNvSpPr>
                <a:spLocks noChangeArrowheads="1"/>
              </p:cNvSpPr>
              <p:nvPr/>
            </p:nvSpPr>
            <p:spPr bwMode="auto">
              <a:xfrm>
                <a:off x="12144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630" name="Rectangle 142"/>
              <p:cNvSpPr>
                <a:spLocks noChangeArrowheads="1"/>
              </p:cNvSpPr>
              <p:nvPr/>
            </p:nvSpPr>
            <p:spPr bwMode="auto">
              <a:xfrm>
                <a:off x="121761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631" name="Rectangle 143"/>
              <p:cNvSpPr>
                <a:spLocks noChangeArrowheads="1"/>
              </p:cNvSpPr>
              <p:nvPr/>
            </p:nvSpPr>
            <p:spPr bwMode="auto">
              <a:xfrm>
                <a:off x="12207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632" name="Rectangle 144"/>
              <p:cNvSpPr>
                <a:spLocks noChangeArrowheads="1"/>
              </p:cNvSpPr>
              <p:nvPr/>
            </p:nvSpPr>
            <p:spPr bwMode="auto">
              <a:xfrm>
                <a:off x="122078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633" name="Rectangle 146"/>
              <p:cNvSpPr>
                <a:spLocks noChangeArrowheads="1"/>
              </p:cNvSpPr>
              <p:nvPr/>
            </p:nvSpPr>
            <p:spPr bwMode="auto">
              <a:xfrm>
                <a:off x="106680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634" name="Rectangle 147"/>
              <p:cNvSpPr>
                <a:spLocks noChangeArrowheads="1"/>
              </p:cNvSpPr>
              <p:nvPr/>
            </p:nvSpPr>
            <p:spPr bwMode="auto">
              <a:xfrm>
                <a:off x="10668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635" name="Rectangle 148"/>
              <p:cNvSpPr>
                <a:spLocks noChangeArrowheads="1"/>
              </p:cNvSpPr>
              <p:nvPr/>
            </p:nvSpPr>
            <p:spPr bwMode="auto">
              <a:xfrm>
                <a:off x="1071563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636" name="Rectangle 149"/>
              <p:cNvSpPr>
                <a:spLocks noChangeArrowheads="1"/>
              </p:cNvSpPr>
              <p:nvPr/>
            </p:nvSpPr>
            <p:spPr bwMode="auto">
              <a:xfrm>
                <a:off x="10747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637" name="Rectangle 150"/>
              <p:cNvSpPr>
                <a:spLocks noChangeArrowheads="1"/>
              </p:cNvSpPr>
              <p:nvPr/>
            </p:nvSpPr>
            <p:spPr bwMode="auto">
              <a:xfrm>
                <a:off x="10747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</p:grpSp>
        <p:grpSp>
          <p:nvGrpSpPr>
            <p:cNvPr id="327" name="Group 326"/>
            <p:cNvGrpSpPr/>
            <p:nvPr/>
          </p:nvGrpSpPr>
          <p:grpSpPr>
            <a:xfrm>
              <a:off x="8496766" y="4468112"/>
              <a:ext cx="4198938" cy="682626"/>
              <a:chOff x="1066800" y="2130425"/>
              <a:chExt cx="4198938" cy="682626"/>
            </a:xfrm>
            <a:grpFill/>
          </p:grpSpPr>
          <p:sp>
            <p:nvSpPr>
              <p:cNvPr id="432" name="Rectangle 5"/>
              <p:cNvSpPr>
                <a:spLocks noChangeArrowheads="1"/>
              </p:cNvSpPr>
              <p:nvPr/>
            </p:nvSpPr>
            <p:spPr bwMode="auto">
              <a:xfrm>
                <a:off x="518318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433" name="Rectangle 6"/>
              <p:cNvSpPr>
                <a:spLocks noChangeArrowheads="1"/>
              </p:cNvSpPr>
              <p:nvPr/>
            </p:nvSpPr>
            <p:spPr bwMode="auto">
              <a:xfrm>
                <a:off x="518795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434" name="Rectangle 7"/>
              <p:cNvSpPr>
                <a:spLocks noChangeArrowheads="1"/>
              </p:cNvSpPr>
              <p:nvPr/>
            </p:nvSpPr>
            <p:spPr bwMode="auto">
              <a:xfrm>
                <a:off x="518795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435" name="Rectangle 10"/>
              <p:cNvSpPr>
                <a:spLocks noChangeArrowheads="1"/>
              </p:cNvSpPr>
              <p:nvPr/>
            </p:nvSpPr>
            <p:spPr bwMode="auto">
              <a:xfrm>
                <a:off x="5033963" y="2725738"/>
                <a:ext cx="90488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436" name="Rectangle 11"/>
              <p:cNvSpPr>
                <a:spLocks noChangeArrowheads="1"/>
              </p:cNvSpPr>
              <p:nvPr/>
            </p:nvSpPr>
            <p:spPr bwMode="auto">
              <a:xfrm>
                <a:off x="50371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437" name="Rectangle 12"/>
              <p:cNvSpPr>
                <a:spLocks noChangeArrowheads="1"/>
              </p:cNvSpPr>
              <p:nvPr/>
            </p:nvSpPr>
            <p:spPr bwMode="auto">
              <a:xfrm>
                <a:off x="5040313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438" name="Rectangle 13"/>
              <p:cNvSpPr>
                <a:spLocks noChangeArrowheads="1"/>
              </p:cNvSpPr>
              <p:nvPr/>
            </p:nvSpPr>
            <p:spPr bwMode="auto">
              <a:xfrm>
                <a:off x="5040313" y="2278063"/>
                <a:ext cx="76200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439" name="Rectangle 14"/>
              <p:cNvSpPr>
                <a:spLocks noChangeArrowheads="1"/>
              </p:cNvSpPr>
              <p:nvPr/>
            </p:nvSpPr>
            <p:spPr bwMode="auto">
              <a:xfrm>
                <a:off x="50450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440" name="Rectangle 16"/>
              <p:cNvSpPr>
                <a:spLocks noChangeArrowheads="1"/>
              </p:cNvSpPr>
              <p:nvPr/>
            </p:nvSpPr>
            <p:spPr bwMode="auto">
              <a:xfrm>
                <a:off x="4886325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441" name="Rectangle 17"/>
              <p:cNvSpPr>
                <a:spLocks noChangeArrowheads="1"/>
              </p:cNvSpPr>
              <p:nvPr/>
            </p:nvSpPr>
            <p:spPr bwMode="auto">
              <a:xfrm>
                <a:off x="489108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442" name="Rectangle 18"/>
              <p:cNvSpPr>
                <a:spLocks noChangeArrowheads="1"/>
              </p:cNvSpPr>
              <p:nvPr/>
            </p:nvSpPr>
            <p:spPr bwMode="auto">
              <a:xfrm>
                <a:off x="4894263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443" name="Rectangle 19"/>
              <p:cNvSpPr>
                <a:spLocks noChangeArrowheads="1"/>
              </p:cNvSpPr>
              <p:nvPr/>
            </p:nvSpPr>
            <p:spPr bwMode="auto">
              <a:xfrm>
                <a:off x="489426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444" name="Rectangle 20"/>
              <p:cNvSpPr>
                <a:spLocks noChangeArrowheads="1"/>
              </p:cNvSpPr>
              <p:nvPr/>
            </p:nvSpPr>
            <p:spPr bwMode="auto">
              <a:xfrm>
                <a:off x="48974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445" name="Rectangle 22"/>
              <p:cNvSpPr>
                <a:spLocks noChangeArrowheads="1"/>
              </p:cNvSpPr>
              <p:nvPr/>
            </p:nvSpPr>
            <p:spPr bwMode="auto">
              <a:xfrm>
                <a:off x="474345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446" name="Rectangle 23"/>
              <p:cNvSpPr>
                <a:spLocks noChangeArrowheads="1"/>
              </p:cNvSpPr>
              <p:nvPr/>
            </p:nvSpPr>
            <p:spPr bwMode="auto">
              <a:xfrm>
                <a:off x="47482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447" name="Rectangle 26"/>
              <p:cNvSpPr>
                <a:spLocks noChangeArrowheads="1"/>
              </p:cNvSpPr>
              <p:nvPr/>
            </p:nvSpPr>
            <p:spPr bwMode="auto">
              <a:xfrm>
                <a:off x="4594225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448" name="Rectangle 27"/>
              <p:cNvSpPr>
                <a:spLocks noChangeArrowheads="1"/>
              </p:cNvSpPr>
              <p:nvPr/>
            </p:nvSpPr>
            <p:spPr bwMode="auto">
              <a:xfrm>
                <a:off x="45974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449" name="Rectangle 28"/>
              <p:cNvSpPr>
                <a:spLocks noChangeArrowheads="1"/>
              </p:cNvSpPr>
              <p:nvPr/>
            </p:nvSpPr>
            <p:spPr bwMode="auto">
              <a:xfrm>
                <a:off x="459740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450" name="Rectangle 29"/>
              <p:cNvSpPr>
                <a:spLocks noChangeArrowheads="1"/>
              </p:cNvSpPr>
              <p:nvPr/>
            </p:nvSpPr>
            <p:spPr bwMode="auto">
              <a:xfrm>
                <a:off x="46005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451" name="Rectangle 30"/>
              <p:cNvSpPr>
                <a:spLocks noChangeArrowheads="1"/>
              </p:cNvSpPr>
              <p:nvPr/>
            </p:nvSpPr>
            <p:spPr bwMode="auto">
              <a:xfrm>
                <a:off x="46053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452" name="Rectangle 32"/>
              <p:cNvSpPr>
                <a:spLocks noChangeArrowheads="1"/>
              </p:cNvSpPr>
              <p:nvPr/>
            </p:nvSpPr>
            <p:spPr bwMode="auto">
              <a:xfrm>
                <a:off x="4451350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453" name="Rectangle 34"/>
              <p:cNvSpPr>
                <a:spLocks noChangeArrowheads="1"/>
              </p:cNvSpPr>
              <p:nvPr/>
            </p:nvSpPr>
            <p:spPr bwMode="auto">
              <a:xfrm>
                <a:off x="4457700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454" name="Rectangle 36"/>
              <p:cNvSpPr>
                <a:spLocks noChangeArrowheads="1"/>
              </p:cNvSpPr>
              <p:nvPr/>
            </p:nvSpPr>
            <p:spPr bwMode="auto">
              <a:xfrm>
                <a:off x="4300538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455" name="Rectangle 37"/>
              <p:cNvSpPr>
                <a:spLocks noChangeArrowheads="1"/>
              </p:cNvSpPr>
              <p:nvPr/>
            </p:nvSpPr>
            <p:spPr bwMode="auto">
              <a:xfrm>
                <a:off x="430371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456" name="Rectangle 38"/>
              <p:cNvSpPr>
                <a:spLocks noChangeArrowheads="1"/>
              </p:cNvSpPr>
              <p:nvPr/>
            </p:nvSpPr>
            <p:spPr bwMode="auto">
              <a:xfrm>
                <a:off x="43084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457" name="Rectangle 39"/>
              <p:cNvSpPr>
                <a:spLocks noChangeArrowheads="1"/>
              </p:cNvSpPr>
              <p:nvPr/>
            </p:nvSpPr>
            <p:spPr bwMode="auto">
              <a:xfrm>
                <a:off x="43084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458" name="Rectangle 41"/>
              <p:cNvSpPr>
                <a:spLocks noChangeArrowheads="1"/>
              </p:cNvSpPr>
              <p:nvPr/>
            </p:nvSpPr>
            <p:spPr bwMode="auto">
              <a:xfrm>
                <a:off x="415766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459" name="Rectangle 43"/>
              <p:cNvSpPr>
                <a:spLocks noChangeArrowheads="1"/>
              </p:cNvSpPr>
              <p:nvPr/>
            </p:nvSpPr>
            <p:spPr bwMode="auto">
              <a:xfrm>
                <a:off x="41608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460" name="Rectangle 45"/>
              <p:cNvSpPr>
                <a:spLocks noChangeArrowheads="1"/>
              </p:cNvSpPr>
              <p:nvPr/>
            </p:nvSpPr>
            <p:spPr bwMode="auto">
              <a:xfrm>
                <a:off x="400685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461" name="Rectangle 46"/>
              <p:cNvSpPr>
                <a:spLocks noChangeArrowheads="1"/>
              </p:cNvSpPr>
              <p:nvPr/>
            </p:nvSpPr>
            <p:spPr bwMode="auto">
              <a:xfrm>
                <a:off x="400685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462" name="Rectangle 47"/>
              <p:cNvSpPr>
                <a:spLocks noChangeArrowheads="1"/>
              </p:cNvSpPr>
              <p:nvPr/>
            </p:nvSpPr>
            <p:spPr bwMode="auto">
              <a:xfrm>
                <a:off x="4011613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463" name="Rectangle 48"/>
              <p:cNvSpPr>
                <a:spLocks noChangeArrowheads="1"/>
              </p:cNvSpPr>
              <p:nvPr/>
            </p:nvSpPr>
            <p:spPr bwMode="auto">
              <a:xfrm>
                <a:off x="40147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464" name="Rectangle 49"/>
              <p:cNvSpPr>
                <a:spLocks noChangeArrowheads="1"/>
              </p:cNvSpPr>
              <p:nvPr/>
            </p:nvSpPr>
            <p:spPr bwMode="auto">
              <a:xfrm>
                <a:off x="401478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465" name="Rectangle 51"/>
              <p:cNvSpPr>
                <a:spLocks noChangeArrowheads="1"/>
              </p:cNvSpPr>
              <p:nvPr/>
            </p:nvSpPr>
            <p:spPr bwMode="auto">
              <a:xfrm>
                <a:off x="3863975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466" name="Rectangle 52"/>
              <p:cNvSpPr>
                <a:spLocks noChangeArrowheads="1"/>
              </p:cNvSpPr>
              <p:nvPr/>
            </p:nvSpPr>
            <p:spPr bwMode="auto">
              <a:xfrm>
                <a:off x="38687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467" name="Rectangle 53"/>
              <p:cNvSpPr>
                <a:spLocks noChangeArrowheads="1"/>
              </p:cNvSpPr>
              <p:nvPr/>
            </p:nvSpPr>
            <p:spPr bwMode="auto">
              <a:xfrm>
                <a:off x="38687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468" name="Rectangle 55"/>
              <p:cNvSpPr>
                <a:spLocks noChangeArrowheads="1"/>
              </p:cNvSpPr>
              <p:nvPr/>
            </p:nvSpPr>
            <p:spPr bwMode="auto">
              <a:xfrm>
                <a:off x="3713163" y="2578100"/>
                <a:ext cx="84138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469" name="Rectangle 56"/>
              <p:cNvSpPr>
                <a:spLocks noChangeArrowheads="1"/>
              </p:cNvSpPr>
              <p:nvPr/>
            </p:nvSpPr>
            <p:spPr bwMode="auto">
              <a:xfrm>
                <a:off x="3717925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470" name="Rectangle 57"/>
              <p:cNvSpPr>
                <a:spLocks noChangeArrowheads="1"/>
              </p:cNvSpPr>
              <p:nvPr/>
            </p:nvSpPr>
            <p:spPr bwMode="auto">
              <a:xfrm>
                <a:off x="3717925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471" name="Rectangle 60"/>
              <p:cNvSpPr>
                <a:spLocks noChangeArrowheads="1"/>
              </p:cNvSpPr>
              <p:nvPr/>
            </p:nvSpPr>
            <p:spPr bwMode="auto">
              <a:xfrm>
                <a:off x="3563938" y="2725738"/>
                <a:ext cx="90488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472" name="Rectangle 63"/>
              <p:cNvSpPr>
                <a:spLocks noChangeArrowheads="1"/>
              </p:cNvSpPr>
              <p:nvPr/>
            </p:nvSpPr>
            <p:spPr bwMode="auto">
              <a:xfrm>
                <a:off x="3575050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473" name="Rectangle 65"/>
              <p:cNvSpPr>
                <a:spLocks noChangeArrowheads="1"/>
              </p:cNvSpPr>
              <p:nvPr/>
            </p:nvSpPr>
            <p:spPr bwMode="auto">
              <a:xfrm>
                <a:off x="3421063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474" name="Rectangle 66"/>
              <p:cNvSpPr>
                <a:spLocks noChangeArrowheads="1"/>
              </p:cNvSpPr>
              <p:nvPr/>
            </p:nvSpPr>
            <p:spPr bwMode="auto">
              <a:xfrm>
                <a:off x="3424238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475" name="Rectangle 67"/>
              <p:cNvSpPr>
                <a:spLocks noChangeArrowheads="1"/>
              </p:cNvSpPr>
              <p:nvPr/>
            </p:nvSpPr>
            <p:spPr bwMode="auto">
              <a:xfrm>
                <a:off x="34242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476" name="Rectangle 68"/>
              <p:cNvSpPr>
                <a:spLocks noChangeArrowheads="1"/>
              </p:cNvSpPr>
              <p:nvPr/>
            </p:nvSpPr>
            <p:spPr bwMode="auto">
              <a:xfrm>
                <a:off x="3429000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477" name="Rectangle 70"/>
              <p:cNvSpPr>
                <a:spLocks noChangeArrowheads="1"/>
              </p:cNvSpPr>
              <p:nvPr/>
            </p:nvSpPr>
            <p:spPr bwMode="auto">
              <a:xfrm>
                <a:off x="327025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478" name="Rectangle 71"/>
              <p:cNvSpPr>
                <a:spLocks noChangeArrowheads="1"/>
              </p:cNvSpPr>
              <p:nvPr/>
            </p:nvSpPr>
            <p:spPr bwMode="auto">
              <a:xfrm>
                <a:off x="3273425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479" name="Rectangle 72"/>
              <p:cNvSpPr>
                <a:spLocks noChangeArrowheads="1"/>
              </p:cNvSpPr>
              <p:nvPr/>
            </p:nvSpPr>
            <p:spPr bwMode="auto">
              <a:xfrm>
                <a:off x="32781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480" name="Rectangle 75"/>
              <p:cNvSpPr>
                <a:spLocks noChangeArrowheads="1"/>
              </p:cNvSpPr>
              <p:nvPr/>
            </p:nvSpPr>
            <p:spPr bwMode="auto">
              <a:xfrm>
                <a:off x="3127375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481" name="Rectangle 76"/>
              <p:cNvSpPr>
                <a:spLocks noChangeArrowheads="1"/>
              </p:cNvSpPr>
              <p:nvPr/>
            </p:nvSpPr>
            <p:spPr bwMode="auto">
              <a:xfrm>
                <a:off x="313055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482" name="Rectangle 77"/>
              <p:cNvSpPr>
                <a:spLocks noChangeArrowheads="1"/>
              </p:cNvSpPr>
              <p:nvPr/>
            </p:nvSpPr>
            <p:spPr bwMode="auto">
              <a:xfrm>
                <a:off x="3135313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483" name="Rectangle 79"/>
              <p:cNvSpPr>
                <a:spLocks noChangeArrowheads="1"/>
              </p:cNvSpPr>
              <p:nvPr/>
            </p:nvSpPr>
            <p:spPr bwMode="auto">
              <a:xfrm>
                <a:off x="2976563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484" name="Rectangle 80"/>
              <p:cNvSpPr>
                <a:spLocks noChangeArrowheads="1"/>
              </p:cNvSpPr>
              <p:nvPr/>
            </p:nvSpPr>
            <p:spPr bwMode="auto">
              <a:xfrm>
                <a:off x="298132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485" name="Rectangle 81"/>
              <p:cNvSpPr>
                <a:spLocks noChangeArrowheads="1"/>
              </p:cNvSpPr>
              <p:nvPr/>
            </p:nvSpPr>
            <p:spPr bwMode="auto">
              <a:xfrm>
                <a:off x="2981325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486" name="Rectangle 82"/>
              <p:cNvSpPr>
                <a:spLocks noChangeArrowheads="1"/>
              </p:cNvSpPr>
              <p:nvPr/>
            </p:nvSpPr>
            <p:spPr bwMode="auto">
              <a:xfrm>
                <a:off x="298450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487" name="Rectangle 83"/>
              <p:cNvSpPr>
                <a:spLocks noChangeArrowheads="1"/>
              </p:cNvSpPr>
              <p:nvPr/>
            </p:nvSpPr>
            <p:spPr bwMode="auto">
              <a:xfrm>
                <a:off x="2987675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488" name="Rectangle 85"/>
              <p:cNvSpPr>
                <a:spLocks noChangeArrowheads="1"/>
              </p:cNvSpPr>
              <p:nvPr/>
            </p:nvSpPr>
            <p:spPr bwMode="auto">
              <a:xfrm>
                <a:off x="283051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489" name="Rectangle 86"/>
              <p:cNvSpPr>
                <a:spLocks noChangeArrowheads="1"/>
              </p:cNvSpPr>
              <p:nvPr/>
            </p:nvSpPr>
            <p:spPr bwMode="auto">
              <a:xfrm>
                <a:off x="2833688" y="2578100"/>
                <a:ext cx="79375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490" name="Rectangle 87"/>
              <p:cNvSpPr>
                <a:spLocks noChangeArrowheads="1"/>
              </p:cNvSpPr>
              <p:nvPr/>
            </p:nvSpPr>
            <p:spPr bwMode="auto">
              <a:xfrm>
                <a:off x="2833688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491" name="Rectangle 89"/>
              <p:cNvSpPr>
                <a:spLocks noChangeArrowheads="1"/>
              </p:cNvSpPr>
              <p:nvPr/>
            </p:nvSpPr>
            <p:spPr bwMode="auto">
              <a:xfrm>
                <a:off x="2841625" y="2130425"/>
                <a:ext cx="63500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492" name="Rectangle 91"/>
              <p:cNvSpPr>
                <a:spLocks noChangeArrowheads="1"/>
              </p:cNvSpPr>
              <p:nvPr/>
            </p:nvSpPr>
            <p:spPr bwMode="auto">
              <a:xfrm>
                <a:off x="268446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493" name="Rectangle 92"/>
              <p:cNvSpPr>
                <a:spLocks noChangeArrowheads="1"/>
              </p:cNvSpPr>
              <p:nvPr/>
            </p:nvSpPr>
            <p:spPr bwMode="auto">
              <a:xfrm>
                <a:off x="2684463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494" name="Rectangle 93"/>
              <p:cNvSpPr>
                <a:spLocks noChangeArrowheads="1"/>
              </p:cNvSpPr>
              <p:nvPr/>
            </p:nvSpPr>
            <p:spPr bwMode="auto">
              <a:xfrm>
                <a:off x="2687638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495" name="Rectangle 94"/>
              <p:cNvSpPr>
                <a:spLocks noChangeArrowheads="1"/>
              </p:cNvSpPr>
              <p:nvPr/>
            </p:nvSpPr>
            <p:spPr bwMode="auto">
              <a:xfrm>
                <a:off x="26908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496" name="Rectangle 97"/>
              <p:cNvSpPr>
                <a:spLocks noChangeArrowheads="1"/>
              </p:cNvSpPr>
              <p:nvPr/>
            </p:nvSpPr>
            <p:spPr bwMode="auto">
              <a:xfrm>
                <a:off x="2541588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497" name="Rectangle 99"/>
              <p:cNvSpPr>
                <a:spLocks noChangeArrowheads="1"/>
              </p:cNvSpPr>
              <p:nvPr/>
            </p:nvSpPr>
            <p:spPr bwMode="auto">
              <a:xfrm>
                <a:off x="2544763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498" name="Rectangle 101"/>
              <p:cNvSpPr>
                <a:spLocks noChangeArrowheads="1"/>
              </p:cNvSpPr>
              <p:nvPr/>
            </p:nvSpPr>
            <p:spPr bwMode="auto">
              <a:xfrm>
                <a:off x="239077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499" name="Rectangle 102"/>
              <p:cNvSpPr>
                <a:spLocks noChangeArrowheads="1"/>
              </p:cNvSpPr>
              <p:nvPr/>
            </p:nvSpPr>
            <p:spPr bwMode="auto">
              <a:xfrm>
                <a:off x="2393950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500" name="Rectangle 103"/>
              <p:cNvSpPr>
                <a:spLocks noChangeArrowheads="1"/>
              </p:cNvSpPr>
              <p:nvPr/>
            </p:nvSpPr>
            <p:spPr bwMode="auto">
              <a:xfrm>
                <a:off x="23987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501" name="Rectangle 104"/>
              <p:cNvSpPr>
                <a:spLocks noChangeArrowheads="1"/>
              </p:cNvSpPr>
              <p:nvPr/>
            </p:nvSpPr>
            <p:spPr bwMode="auto">
              <a:xfrm>
                <a:off x="2398713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502" name="Rectangle 106"/>
              <p:cNvSpPr>
                <a:spLocks noChangeArrowheads="1"/>
              </p:cNvSpPr>
              <p:nvPr/>
            </p:nvSpPr>
            <p:spPr bwMode="auto">
              <a:xfrm>
                <a:off x="224472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503" name="Rectangle 107"/>
              <p:cNvSpPr>
                <a:spLocks noChangeArrowheads="1"/>
              </p:cNvSpPr>
              <p:nvPr/>
            </p:nvSpPr>
            <p:spPr bwMode="auto">
              <a:xfrm>
                <a:off x="224790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504" name="Rectangle 111"/>
              <p:cNvSpPr>
                <a:spLocks noChangeArrowheads="1"/>
              </p:cNvSpPr>
              <p:nvPr/>
            </p:nvSpPr>
            <p:spPr bwMode="auto">
              <a:xfrm>
                <a:off x="210185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505" name="Rectangle 112"/>
              <p:cNvSpPr>
                <a:spLocks noChangeArrowheads="1"/>
              </p:cNvSpPr>
              <p:nvPr/>
            </p:nvSpPr>
            <p:spPr bwMode="auto">
              <a:xfrm>
                <a:off x="210185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506" name="Rectangle 115"/>
              <p:cNvSpPr>
                <a:spLocks noChangeArrowheads="1"/>
              </p:cNvSpPr>
              <p:nvPr/>
            </p:nvSpPr>
            <p:spPr bwMode="auto">
              <a:xfrm>
                <a:off x="194786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507" name="Rectangle 116"/>
              <p:cNvSpPr>
                <a:spLocks noChangeArrowheads="1"/>
              </p:cNvSpPr>
              <p:nvPr/>
            </p:nvSpPr>
            <p:spPr bwMode="auto">
              <a:xfrm>
                <a:off x="19510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508" name="Rectangle 117"/>
              <p:cNvSpPr>
                <a:spLocks noChangeArrowheads="1"/>
              </p:cNvSpPr>
              <p:nvPr/>
            </p:nvSpPr>
            <p:spPr bwMode="auto">
              <a:xfrm>
                <a:off x="1954213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509" name="Rectangle 118"/>
              <p:cNvSpPr>
                <a:spLocks noChangeArrowheads="1"/>
              </p:cNvSpPr>
              <p:nvPr/>
            </p:nvSpPr>
            <p:spPr bwMode="auto">
              <a:xfrm>
                <a:off x="1963271" y="2272553"/>
                <a:ext cx="62380" cy="7694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510" name="Rectangle 119"/>
              <p:cNvSpPr>
                <a:spLocks noChangeArrowheads="1"/>
              </p:cNvSpPr>
              <p:nvPr/>
            </p:nvSpPr>
            <p:spPr bwMode="auto">
              <a:xfrm>
                <a:off x="19589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511" name="Rectangle 121"/>
              <p:cNvSpPr>
                <a:spLocks noChangeArrowheads="1"/>
              </p:cNvSpPr>
              <p:nvPr/>
            </p:nvSpPr>
            <p:spPr bwMode="auto">
              <a:xfrm>
                <a:off x="1800225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512" name="Rectangle 122"/>
              <p:cNvSpPr>
                <a:spLocks noChangeArrowheads="1"/>
              </p:cNvSpPr>
              <p:nvPr/>
            </p:nvSpPr>
            <p:spPr bwMode="auto">
              <a:xfrm>
                <a:off x="1804988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513" name="Rectangle 123"/>
              <p:cNvSpPr>
                <a:spLocks noChangeArrowheads="1"/>
              </p:cNvSpPr>
              <p:nvPr/>
            </p:nvSpPr>
            <p:spPr bwMode="auto">
              <a:xfrm>
                <a:off x="180816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514" name="Rectangle 124"/>
              <p:cNvSpPr>
                <a:spLocks noChangeArrowheads="1"/>
              </p:cNvSpPr>
              <p:nvPr/>
            </p:nvSpPr>
            <p:spPr bwMode="auto">
              <a:xfrm>
                <a:off x="18113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515" name="Rectangle 126"/>
              <p:cNvSpPr>
                <a:spLocks noChangeArrowheads="1"/>
              </p:cNvSpPr>
              <p:nvPr/>
            </p:nvSpPr>
            <p:spPr bwMode="auto">
              <a:xfrm>
                <a:off x="165735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516" name="Rectangle 127"/>
              <p:cNvSpPr>
                <a:spLocks noChangeArrowheads="1"/>
              </p:cNvSpPr>
              <p:nvPr/>
            </p:nvSpPr>
            <p:spPr bwMode="auto">
              <a:xfrm>
                <a:off x="16621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517" name="Rectangle 130"/>
              <p:cNvSpPr>
                <a:spLocks noChangeArrowheads="1"/>
              </p:cNvSpPr>
              <p:nvPr/>
            </p:nvSpPr>
            <p:spPr bwMode="auto">
              <a:xfrm>
                <a:off x="15113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518" name="Rectangle 131"/>
              <p:cNvSpPr>
                <a:spLocks noChangeArrowheads="1"/>
              </p:cNvSpPr>
              <p:nvPr/>
            </p:nvSpPr>
            <p:spPr bwMode="auto">
              <a:xfrm>
                <a:off x="151130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519" name="Rectangle 132"/>
              <p:cNvSpPr>
                <a:spLocks noChangeArrowheads="1"/>
              </p:cNvSpPr>
              <p:nvPr/>
            </p:nvSpPr>
            <p:spPr bwMode="auto">
              <a:xfrm>
                <a:off x="15144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520" name="Rectangle 133"/>
              <p:cNvSpPr>
                <a:spLocks noChangeArrowheads="1"/>
              </p:cNvSpPr>
              <p:nvPr/>
            </p:nvSpPr>
            <p:spPr bwMode="auto">
              <a:xfrm>
                <a:off x="15192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521" name="Rectangle 135"/>
              <p:cNvSpPr>
                <a:spLocks noChangeArrowheads="1"/>
              </p:cNvSpPr>
              <p:nvPr/>
            </p:nvSpPr>
            <p:spPr bwMode="auto">
              <a:xfrm>
                <a:off x="1360488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522" name="Rectangle 136"/>
              <p:cNvSpPr>
                <a:spLocks noChangeArrowheads="1"/>
              </p:cNvSpPr>
              <p:nvPr/>
            </p:nvSpPr>
            <p:spPr bwMode="auto">
              <a:xfrm>
                <a:off x="1363663" y="2578100"/>
                <a:ext cx="79375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523" name="Rectangle 137"/>
              <p:cNvSpPr>
                <a:spLocks noChangeArrowheads="1"/>
              </p:cNvSpPr>
              <p:nvPr/>
            </p:nvSpPr>
            <p:spPr bwMode="auto">
              <a:xfrm>
                <a:off x="136366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524" name="Rectangle 138"/>
              <p:cNvSpPr>
                <a:spLocks noChangeArrowheads="1"/>
              </p:cNvSpPr>
              <p:nvPr/>
            </p:nvSpPr>
            <p:spPr bwMode="auto">
              <a:xfrm>
                <a:off x="136842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525" name="Rectangle 141"/>
              <p:cNvSpPr>
                <a:spLocks noChangeArrowheads="1"/>
              </p:cNvSpPr>
              <p:nvPr/>
            </p:nvSpPr>
            <p:spPr bwMode="auto">
              <a:xfrm>
                <a:off x="12144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526" name="Rectangle 142"/>
              <p:cNvSpPr>
                <a:spLocks noChangeArrowheads="1"/>
              </p:cNvSpPr>
              <p:nvPr/>
            </p:nvSpPr>
            <p:spPr bwMode="auto">
              <a:xfrm>
                <a:off x="121761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527" name="Rectangle 143"/>
              <p:cNvSpPr>
                <a:spLocks noChangeArrowheads="1"/>
              </p:cNvSpPr>
              <p:nvPr/>
            </p:nvSpPr>
            <p:spPr bwMode="auto">
              <a:xfrm>
                <a:off x="12207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528" name="Rectangle 144"/>
              <p:cNvSpPr>
                <a:spLocks noChangeArrowheads="1"/>
              </p:cNvSpPr>
              <p:nvPr/>
            </p:nvSpPr>
            <p:spPr bwMode="auto">
              <a:xfrm>
                <a:off x="122078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529" name="Rectangle 146"/>
              <p:cNvSpPr>
                <a:spLocks noChangeArrowheads="1"/>
              </p:cNvSpPr>
              <p:nvPr/>
            </p:nvSpPr>
            <p:spPr bwMode="auto">
              <a:xfrm>
                <a:off x="106680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530" name="Rectangle 147"/>
              <p:cNvSpPr>
                <a:spLocks noChangeArrowheads="1"/>
              </p:cNvSpPr>
              <p:nvPr/>
            </p:nvSpPr>
            <p:spPr bwMode="auto">
              <a:xfrm>
                <a:off x="10668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531" name="Rectangle 148"/>
              <p:cNvSpPr>
                <a:spLocks noChangeArrowheads="1"/>
              </p:cNvSpPr>
              <p:nvPr/>
            </p:nvSpPr>
            <p:spPr bwMode="auto">
              <a:xfrm>
                <a:off x="1071563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532" name="Rectangle 149"/>
              <p:cNvSpPr>
                <a:spLocks noChangeArrowheads="1"/>
              </p:cNvSpPr>
              <p:nvPr/>
            </p:nvSpPr>
            <p:spPr bwMode="auto">
              <a:xfrm>
                <a:off x="10747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533" name="Rectangle 150"/>
              <p:cNvSpPr>
                <a:spLocks noChangeArrowheads="1"/>
              </p:cNvSpPr>
              <p:nvPr/>
            </p:nvSpPr>
            <p:spPr bwMode="auto">
              <a:xfrm>
                <a:off x="10747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</p:grpSp>
        <p:grpSp>
          <p:nvGrpSpPr>
            <p:cNvPr id="328" name="Group 327"/>
            <p:cNvGrpSpPr/>
            <p:nvPr/>
          </p:nvGrpSpPr>
          <p:grpSpPr>
            <a:xfrm>
              <a:off x="-116540" y="4482605"/>
              <a:ext cx="4198938" cy="682626"/>
              <a:chOff x="1066800" y="2130425"/>
              <a:chExt cx="4198938" cy="682626"/>
            </a:xfrm>
            <a:grpFill/>
          </p:grpSpPr>
          <p:sp>
            <p:nvSpPr>
              <p:cNvPr id="329" name="Rectangle 5"/>
              <p:cNvSpPr>
                <a:spLocks noChangeArrowheads="1"/>
              </p:cNvSpPr>
              <p:nvPr/>
            </p:nvSpPr>
            <p:spPr bwMode="auto">
              <a:xfrm>
                <a:off x="518318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30" name="Rectangle 6"/>
              <p:cNvSpPr>
                <a:spLocks noChangeArrowheads="1"/>
              </p:cNvSpPr>
              <p:nvPr/>
            </p:nvSpPr>
            <p:spPr bwMode="auto">
              <a:xfrm>
                <a:off x="518795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31" name="Rectangle 7"/>
              <p:cNvSpPr>
                <a:spLocks noChangeArrowheads="1"/>
              </p:cNvSpPr>
              <p:nvPr/>
            </p:nvSpPr>
            <p:spPr bwMode="auto">
              <a:xfrm>
                <a:off x="518795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32" name="Rectangle 10"/>
              <p:cNvSpPr>
                <a:spLocks noChangeArrowheads="1"/>
              </p:cNvSpPr>
              <p:nvPr/>
            </p:nvSpPr>
            <p:spPr bwMode="auto">
              <a:xfrm>
                <a:off x="5033963" y="2725738"/>
                <a:ext cx="90488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33" name="Rectangle 11"/>
              <p:cNvSpPr>
                <a:spLocks noChangeArrowheads="1"/>
              </p:cNvSpPr>
              <p:nvPr/>
            </p:nvSpPr>
            <p:spPr bwMode="auto">
              <a:xfrm>
                <a:off x="50371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34" name="Rectangle 12"/>
              <p:cNvSpPr>
                <a:spLocks noChangeArrowheads="1"/>
              </p:cNvSpPr>
              <p:nvPr/>
            </p:nvSpPr>
            <p:spPr bwMode="auto">
              <a:xfrm>
                <a:off x="5040313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35" name="Rectangle 13"/>
              <p:cNvSpPr>
                <a:spLocks noChangeArrowheads="1"/>
              </p:cNvSpPr>
              <p:nvPr/>
            </p:nvSpPr>
            <p:spPr bwMode="auto">
              <a:xfrm>
                <a:off x="5040313" y="2278063"/>
                <a:ext cx="76200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36" name="Rectangle 14"/>
              <p:cNvSpPr>
                <a:spLocks noChangeArrowheads="1"/>
              </p:cNvSpPr>
              <p:nvPr/>
            </p:nvSpPr>
            <p:spPr bwMode="auto">
              <a:xfrm>
                <a:off x="50450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37" name="Rectangle 16"/>
              <p:cNvSpPr>
                <a:spLocks noChangeArrowheads="1"/>
              </p:cNvSpPr>
              <p:nvPr/>
            </p:nvSpPr>
            <p:spPr bwMode="auto">
              <a:xfrm>
                <a:off x="4886325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38" name="Rectangle 17"/>
              <p:cNvSpPr>
                <a:spLocks noChangeArrowheads="1"/>
              </p:cNvSpPr>
              <p:nvPr/>
            </p:nvSpPr>
            <p:spPr bwMode="auto">
              <a:xfrm>
                <a:off x="489108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39" name="Rectangle 18"/>
              <p:cNvSpPr>
                <a:spLocks noChangeArrowheads="1"/>
              </p:cNvSpPr>
              <p:nvPr/>
            </p:nvSpPr>
            <p:spPr bwMode="auto">
              <a:xfrm>
                <a:off x="4894263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40" name="Rectangle 19"/>
              <p:cNvSpPr>
                <a:spLocks noChangeArrowheads="1"/>
              </p:cNvSpPr>
              <p:nvPr/>
            </p:nvSpPr>
            <p:spPr bwMode="auto">
              <a:xfrm>
                <a:off x="489426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41" name="Rectangle 20"/>
              <p:cNvSpPr>
                <a:spLocks noChangeArrowheads="1"/>
              </p:cNvSpPr>
              <p:nvPr/>
            </p:nvSpPr>
            <p:spPr bwMode="auto">
              <a:xfrm>
                <a:off x="48974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42" name="Rectangle 22"/>
              <p:cNvSpPr>
                <a:spLocks noChangeArrowheads="1"/>
              </p:cNvSpPr>
              <p:nvPr/>
            </p:nvSpPr>
            <p:spPr bwMode="auto">
              <a:xfrm>
                <a:off x="474345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43" name="Rectangle 26"/>
              <p:cNvSpPr>
                <a:spLocks noChangeArrowheads="1"/>
              </p:cNvSpPr>
              <p:nvPr/>
            </p:nvSpPr>
            <p:spPr bwMode="auto">
              <a:xfrm>
                <a:off x="4594225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44" name="Rectangle 27"/>
              <p:cNvSpPr>
                <a:spLocks noChangeArrowheads="1"/>
              </p:cNvSpPr>
              <p:nvPr/>
            </p:nvSpPr>
            <p:spPr bwMode="auto">
              <a:xfrm>
                <a:off x="45974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45" name="Rectangle 28"/>
              <p:cNvSpPr>
                <a:spLocks noChangeArrowheads="1"/>
              </p:cNvSpPr>
              <p:nvPr/>
            </p:nvSpPr>
            <p:spPr bwMode="auto">
              <a:xfrm>
                <a:off x="459740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46" name="Rectangle 29"/>
              <p:cNvSpPr>
                <a:spLocks noChangeArrowheads="1"/>
              </p:cNvSpPr>
              <p:nvPr/>
            </p:nvSpPr>
            <p:spPr bwMode="auto">
              <a:xfrm>
                <a:off x="46005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47" name="Rectangle 30"/>
              <p:cNvSpPr>
                <a:spLocks noChangeArrowheads="1"/>
              </p:cNvSpPr>
              <p:nvPr/>
            </p:nvSpPr>
            <p:spPr bwMode="auto">
              <a:xfrm>
                <a:off x="46053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48" name="Rectangle 32"/>
              <p:cNvSpPr>
                <a:spLocks noChangeArrowheads="1"/>
              </p:cNvSpPr>
              <p:nvPr/>
            </p:nvSpPr>
            <p:spPr bwMode="auto">
              <a:xfrm>
                <a:off x="4451350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49" name="Rectangle 33"/>
              <p:cNvSpPr>
                <a:spLocks noChangeArrowheads="1"/>
              </p:cNvSpPr>
              <p:nvPr/>
            </p:nvSpPr>
            <p:spPr bwMode="auto">
              <a:xfrm>
                <a:off x="445452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50" name="Rectangle 34"/>
              <p:cNvSpPr>
                <a:spLocks noChangeArrowheads="1"/>
              </p:cNvSpPr>
              <p:nvPr/>
            </p:nvSpPr>
            <p:spPr bwMode="auto">
              <a:xfrm>
                <a:off x="4457700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51" name="Rectangle 36"/>
              <p:cNvSpPr>
                <a:spLocks noChangeArrowheads="1"/>
              </p:cNvSpPr>
              <p:nvPr/>
            </p:nvSpPr>
            <p:spPr bwMode="auto">
              <a:xfrm>
                <a:off x="4300538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52" name="Rectangle 37"/>
              <p:cNvSpPr>
                <a:spLocks noChangeArrowheads="1"/>
              </p:cNvSpPr>
              <p:nvPr/>
            </p:nvSpPr>
            <p:spPr bwMode="auto">
              <a:xfrm>
                <a:off x="430371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53" name="Rectangle 38"/>
              <p:cNvSpPr>
                <a:spLocks noChangeArrowheads="1"/>
              </p:cNvSpPr>
              <p:nvPr/>
            </p:nvSpPr>
            <p:spPr bwMode="auto">
              <a:xfrm>
                <a:off x="43084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54" name="Rectangle 39"/>
              <p:cNvSpPr>
                <a:spLocks noChangeArrowheads="1"/>
              </p:cNvSpPr>
              <p:nvPr/>
            </p:nvSpPr>
            <p:spPr bwMode="auto">
              <a:xfrm>
                <a:off x="43084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55" name="Rectangle 43"/>
              <p:cNvSpPr>
                <a:spLocks noChangeArrowheads="1"/>
              </p:cNvSpPr>
              <p:nvPr/>
            </p:nvSpPr>
            <p:spPr bwMode="auto">
              <a:xfrm>
                <a:off x="41608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56" name="Rectangle 45"/>
              <p:cNvSpPr>
                <a:spLocks noChangeArrowheads="1"/>
              </p:cNvSpPr>
              <p:nvPr/>
            </p:nvSpPr>
            <p:spPr bwMode="auto">
              <a:xfrm>
                <a:off x="400685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57" name="Rectangle 46"/>
              <p:cNvSpPr>
                <a:spLocks noChangeArrowheads="1"/>
              </p:cNvSpPr>
              <p:nvPr/>
            </p:nvSpPr>
            <p:spPr bwMode="auto">
              <a:xfrm>
                <a:off x="400685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58" name="Rectangle 47"/>
              <p:cNvSpPr>
                <a:spLocks noChangeArrowheads="1"/>
              </p:cNvSpPr>
              <p:nvPr/>
            </p:nvSpPr>
            <p:spPr bwMode="auto">
              <a:xfrm>
                <a:off x="4011613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59" name="Rectangle 48"/>
              <p:cNvSpPr>
                <a:spLocks noChangeArrowheads="1"/>
              </p:cNvSpPr>
              <p:nvPr/>
            </p:nvSpPr>
            <p:spPr bwMode="auto">
              <a:xfrm>
                <a:off x="40147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60" name="Rectangle 49"/>
              <p:cNvSpPr>
                <a:spLocks noChangeArrowheads="1"/>
              </p:cNvSpPr>
              <p:nvPr/>
            </p:nvSpPr>
            <p:spPr bwMode="auto">
              <a:xfrm>
                <a:off x="401478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61" name="Rectangle 51"/>
              <p:cNvSpPr>
                <a:spLocks noChangeArrowheads="1"/>
              </p:cNvSpPr>
              <p:nvPr/>
            </p:nvSpPr>
            <p:spPr bwMode="auto">
              <a:xfrm>
                <a:off x="3863975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62" name="Rectangle 52"/>
              <p:cNvSpPr>
                <a:spLocks noChangeArrowheads="1"/>
              </p:cNvSpPr>
              <p:nvPr/>
            </p:nvSpPr>
            <p:spPr bwMode="auto">
              <a:xfrm>
                <a:off x="38687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63" name="Rectangle 53"/>
              <p:cNvSpPr>
                <a:spLocks noChangeArrowheads="1"/>
              </p:cNvSpPr>
              <p:nvPr/>
            </p:nvSpPr>
            <p:spPr bwMode="auto">
              <a:xfrm>
                <a:off x="38687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64" name="Rectangle 55"/>
              <p:cNvSpPr>
                <a:spLocks noChangeArrowheads="1"/>
              </p:cNvSpPr>
              <p:nvPr/>
            </p:nvSpPr>
            <p:spPr bwMode="auto">
              <a:xfrm>
                <a:off x="3713163" y="2578100"/>
                <a:ext cx="84138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65" name="Rectangle 56"/>
              <p:cNvSpPr>
                <a:spLocks noChangeArrowheads="1"/>
              </p:cNvSpPr>
              <p:nvPr/>
            </p:nvSpPr>
            <p:spPr bwMode="auto">
              <a:xfrm>
                <a:off x="3717925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66" name="Rectangle 57"/>
              <p:cNvSpPr>
                <a:spLocks noChangeArrowheads="1"/>
              </p:cNvSpPr>
              <p:nvPr/>
            </p:nvSpPr>
            <p:spPr bwMode="auto">
              <a:xfrm>
                <a:off x="3717925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67" name="Rectangle 60"/>
              <p:cNvSpPr>
                <a:spLocks noChangeArrowheads="1"/>
              </p:cNvSpPr>
              <p:nvPr/>
            </p:nvSpPr>
            <p:spPr bwMode="auto">
              <a:xfrm>
                <a:off x="3563938" y="2725738"/>
                <a:ext cx="90488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68" name="Rectangle 62"/>
              <p:cNvSpPr>
                <a:spLocks noChangeArrowheads="1"/>
              </p:cNvSpPr>
              <p:nvPr/>
            </p:nvSpPr>
            <p:spPr bwMode="auto">
              <a:xfrm>
                <a:off x="3571875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69" name="Rectangle 63"/>
              <p:cNvSpPr>
                <a:spLocks noChangeArrowheads="1"/>
              </p:cNvSpPr>
              <p:nvPr/>
            </p:nvSpPr>
            <p:spPr bwMode="auto">
              <a:xfrm>
                <a:off x="3575050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70" name="Rectangle 65"/>
              <p:cNvSpPr>
                <a:spLocks noChangeArrowheads="1"/>
              </p:cNvSpPr>
              <p:nvPr/>
            </p:nvSpPr>
            <p:spPr bwMode="auto">
              <a:xfrm>
                <a:off x="3421063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71" name="Rectangle 66"/>
              <p:cNvSpPr>
                <a:spLocks noChangeArrowheads="1"/>
              </p:cNvSpPr>
              <p:nvPr/>
            </p:nvSpPr>
            <p:spPr bwMode="auto">
              <a:xfrm>
                <a:off x="3424238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72" name="Rectangle 67"/>
              <p:cNvSpPr>
                <a:spLocks noChangeArrowheads="1"/>
              </p:cNvSpPr>
              <p:nvPr/>
            </p:nvSpPr>
            <p:spPr bwMode="auto">
              <a:xfrm>
                <a:off x="34242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73" name="Rectangle 68"/>
              <p:cNvSpPr>
                <a:spLocks noChangeArrowheads="1"/>
              </p:cNvSpPr>
              <p:nvPr/>
            </p:nvSpPr>
            <p:spPr bwMode="auto">
              <a:xfrm>
                <a:off x="3429000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74" name="Rectangle 70"/>
              <p:cNvSpPr>
                <a:spLocks noChangeArrowheads="1"/>
              </p:cNvSpPr>
              <p:nvPr/>
            </p:nvSpPr>
            <p:spPr bwMode="auto">
              <a:xfrm>
                <a:off x="327025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75" name="Rectangle 71"/>
              <p:cNvSpPr>
                <a:spLocks noChangeArrowheads="1"/>
              </p:cNvSpPr>
              <p:nvPr/>
            </p:nvSpPr>
            <p:spPr bwMode="auto">
              <a:xfrm>
                <a:off x="3273425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76" name="Rectangle 72"/>
              <p:cNvSpPr>
                <a:spLocks noChangeArrowheads="1"/>
              </p:cNvSpPr>
              <p:nvPr/>
            </p:nvSpPr>
            <p:spPr bwMode="auto">
              <a:xfrm>
                <a:off x="32781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77" name="Rectangle 75"/>
              <p:cNvSpPr>
                <a:spLocks noChangeArrowheads="1"/>
              </p:cNvSpPr>
              <p:nvPr/>
            </p:nvSpPr>
            <p:spPr bwMode="auto">
              <a:xfrm>
                <a:off x="3127375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78" name="Rectangle 76"/>
              <p:cNvSpPr>
                <a:spLocks noChangeArrowheads="1"/>
              </p:cNvSpPr>
              <p:nvPr/>
            </p:nvSpPr>
            <p:spPr bwMode="auto">
              <a:xfrm>
                <a:off x="313055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79" name="Rectangle 77"/>
              <p:cNvSpPr>
                <a:spLocks noChangeArrowheads="1"/>
              </p:cNvSpPr>
              <p:nvPr/>
            </p:nvSpPr>
            <p:spPr bwMode="auto">
              <a:xfrm>
                <a:off x="3135313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80" name="Rectangle 79"/>
              <p:cNvSpPr>
                <a:spLocks noChangeArrowheads="1"/>
              </p:cNvSpPr>
              <p:nvPr/>
            </p:nvSpPr>
            <p:spPr bwMode="auto">
              <a:xfrm>
                <a:off x="2976563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81" name="Rectangle 80"/>
              <p:cNvSpPr>
                <a:spLocks noChangeArrowheads="1"/>
              </p:cNvSpPr>
              <p:nvPr/>
            </p:nvSpPr>
            <p:spPr bwMode="auto">
              <a:xfrm>
                <a:off x="298132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82" name="Rectangle 81"/>
              <p:cNvSpPr>
                <a:spLocks noChangeArrowheads="1"/>
              </p:cNvSpPr>
              <p:nvPr/>
            </p:nvSpPr>
            <p:spPr bwMode="auto">
              <a:xfrm>
                <a:off x="2981325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83" name="Rectangle 82"/>
              <p:cNvSpPr>
                <a:spLocks noChangeArrowheads="1"/>
              </p:cNvSpPr>
              <p:nvPr/>
            </p:nvSpPr>
            <p:spPr bwMode="auto">
              <a:xfrm>
                <a:off x="298450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84" name="Rectangle 83"/>
              <p:cNvSpPr>
                <a:spLocks noChangeArrowheads="1"/>
              </p:cNvSpPr>
              <p:nvPr/>
            </p:nvSpPr>
            <p:spPr bwMode="auto">
              <a:xfrm>
                <a:off x="2987675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85" name="Rectangle 85"/>
              <p:cNvSpPr>
                <a:spLocks noChangeArrowheads="1"/>
              </p:cNvSpPr>
              <p:nvPr/>
            </p:nvSpPr>
            <p:spPr bwMode="auto">
              <a:xfrm>
                <a:off x="283051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86" name="Rectangle 86"/>
              <p:cNvSpPr>
                <a:spLocks noChangeArrowheads="1"/>
              </p:cNvSpPr>
              <p:nvPr/>
            </p:nvSpPr>
            <p:spPr bwMode="auto">
              <a:xfrm>
                <a:off x="2833688" y="2578100"/>
                <a:ext cx="79375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87" name="Rectangle 87"/>
              <p:cNvSpPr>
                <a:spLocks noChangeArrowheads="1"/>
              </p:cNvSpPr>
              <p:nvPr/>
            </p:nvSpPr>
            <p:spPr bwMode="auto">
              <a:xfrm>
                <a:off x="2833688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88" name="Rectangle 88"/>
              <p:cNvSpPr>
                <a:spLocks noChangeArrowheads="1"/>
              </p:cNvSpPr>
              <p:nvPr/>
            </p:nvSpPr>
            <p:spPr bwMode="auto">
              <a:xfrm>
                <a:off x="283845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89" name="Rectangle 89"/>
              <p:cNvSpPr>
                <a:spLocks noChangeArrowheads="1"/>
              </p:cNvSpPr>
              <p:nvPr/>
            </p:nvSpPr>
            <p:spPr bwMode="auto">
              <a:xfrm>
                <a:off x="2841625" y="2130425"/>
                <a:ext cx="63500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90" name="Rectangle 91"/>
              <p:cNvSpPr>
                <a:spLocks noChangeArrowheads="1"/>
              </p:cNvSpPr>
              <p:nvPr/>
            </p:nvSpPr>
            <p:spPr bwMode="auto">
              <a:xfrm>
                <a:off x="268446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91" name="Rectangle 92"/>
              <p:cNvSpPr>
                <a:spLocks noChangeArrowheads="1"/>
              </p:cNvSpPr>
              <p:nvPr/>
            </p:nvSpPr>
            <p:spPr bwMode="auto">
              <a:xfrm>
                <a:off x="2684463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92" name="Rectangle 93"/>
              <p:cNvSpPr>
                <a:spLocks noChangeArrowheads="1"/>
              </p:cNvSpPr>
              <p:nvPr/>
            </p:nvSpPr>
            <p:spPr bwMode="auto">
              <a:xfrm>
                <a:off x="2687638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93" name="Rectangle 94"/>
              <p:cNvSpPr>
                <a:spLocks noChangeArrowheads="1"/>
              </p:cNvSpPr>
              <p:nvPr/>
            </p:nvSpPr>
            <p:spPr bwMode="auto">
              <a:xfrm>
                <a:off x="26908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94" name="Rectangle 97"/>
              <p:cNvSpPr>
                <a:spLocks noChangeArrowheads="1"/>
              </p:cNvSpPr>
              <p:nvPr/>
            </p:nvSpPr>
            <p:spPr bwMode="auto">
              <a:xfrm>
                <a:off x="2541588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95" name="Rectangle 99"/>
              <p:cNvSpPr>
                <a:spLocks noChangeArrowheads="1"/>
              </p:cNvSpPr>
              <p:nvPr/>
            </p:nvSpPr>
            <p:spPr bwMode="auto">
              <a:xfrm>
                <a:off x="2544763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96" name="Rectangle 101"/>
              <p:cNvSpPr>
                <a:spLocks noChangeArrowheads="1"/>
              </p:cNvSpPr>
              <p:nvPr/>
            </p:nvSpPr>
            <p:spPr bwMode="auto">
              <a:xfrm>
                <a:off x="239077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97" name="Rectangle 102"/>
              <p:cNvSpPr>
                <a:spLocks noChangeArrowheads="1"/>
              </p:cNvSpPr>
              <p:nvPr/>
            </p:nvSpPr>
            <p:spPr bwMode="auto">
              <a:xfrm>
                <a:off x="2393950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98" name="Rectangle 103"/>
              <p:cNvSpPr>
                <a:spLocks noChangeArrowheads="1"/>
              </p:cNvSpPr>
              <p:nvPr/>
            </p:nvSpPr>
            <p:spPr bwMode="auto">
              <a:xfrm>
                <a:off x="23987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99" name="Rectangle 104"/>
              <p:cNvSpPr>
                <a:spLocks noChangeArrowheads="1"/>
              </p:cNvSpPr>
              <p:nvPr/>
            </p:nvSpPr>
            <p:spPr bwMode="auto">
              <a:xfrm>
                <a:off x="2398713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400" name="Rectangle 106"/>
              <p:cNvSpPr>
                <a:spLocks noChangeArrowheads="1"/>
              </p:cNvSpPr>
              <p:nvPr/>
            </p:nvSpPr>
            <p:spPr bwMode="auto">
              <a:xfrm>
                <a:off x="224472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401" name="Rectangle 107"/>
              <p:cNvSpPr>
                <a:spLocks noChangeArrowheads="1"/>
              </p:cNvSpPr>
              <p:nvPr/>
            </p:nvSpPr>
            <p:spPr bwMode="auto">
              <a:xfrm>
                <a:off x="224790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402" name="Rectangle 108"/>
              <p:cNvSpPr>
                <a:spLocks noChangeArrowheads="1"/>
              </p:cNvSpPr>
              <p:nvPr/>
            </p:nvSpPr>
            <p:spPr bwMode="auto">
              <a:xfrm>
                <a:off x="224790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403" name="Rectangle 111"/>
              <p:cNvSpPr>
                <a:spLocks noChangeArrowheads="1"/>
              </p:cNvSpPr>
              <p:nvPr/>
            </p:nvSpPr>
            <p:spPr bwMode="auto">
              <a:xfrm>
                <a:off x="210185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404" name="Rectangle 112"/>
              <p:cNvSpPr>
                <a:spLocks noChangeArrowheads="1"/>
              </p:cNvSpPr>
              <p:nvPr/>
            </p:nvSpPr>
            <p:spPr bwMode="auto">
              <a:xfrm>
                <a:off x="210185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405" name="Rectangle 115"/>
              <p:cNvSpPr>
                <a:spLocks noChangeArrowheads="1"/>
              </p:cNvSpPr>
              <p:nvPr/>
            </p:nvSpPr>
            <p:spPr bwMode="auto">
              <a:xfrm>
                <a:off x="194786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406" name="Rectangle 116"/>
              <p:cNvSpPr>
                <a:spLocks noChangeArrowheads="1"/>
              </p:cNvSpPr>
              <p:nvPr/>
            </p:nvSpPr>
            <p:spPr bwMode="auto">
              <a:xfrm>
                <a:off x="19510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407" name="Rectangle 117"/>
              <p:cNvSpPr>
                <a:spLocks noChangeArrowheads="1"/>
              </p:cNvSpPr>
              <p:nvPr/>
            </p:nvSpPr>
            <p:spPr bwMode="auto">
              <a:xfrm>
                <a:off x="1954213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408" name="Rectangle 118"/>
              <p:cNvSpPr>
                <a:spLocks noChangeArrowheads="1"/>
              </p:cNvSpPr>
              <p:nvPr/>
            </p:nvSpPr>
            <p:spPr bwMode="auto">
              <a:xfrm>
                <a:off x="1963271" y="2272553"/>
                <a:ext cx="62380" cy="7694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409" name="Rectangle 119"/>
              <p:cNvSpPr>
                <a:spLocks noChangeArrowheads="1"/>
              </p:cNvSpPr>
              <p:nvPr/>
            </p:nvSpPr>
            <p:spPr bwMode="auto">
              <a:xfrm>
                <a:off x="19589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410" name="Rectangle 121"/>
              <p:cNvSpPr>
                <a:spLocks noChangeArrowheads="1"/>
              </p:cNvSpPr>
              <p:nvPr/>
            </p:nvSpPr>
            <p:spPr bwMode="auto">
              <a:xfrm>
                <a:off x="1800225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411" name="Rectangle 122"/>
              <p:cNvSpPr>
                <a:spLocks noChangeArrowheads="1"/>
              </p:cNvSpPr>
              <p:nvPr/>
            </p:nvSpPr>
            <p:spPr bwMode="auto">
              <a:xfrm>
                <a:off x="1804988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412" name="Rectangle 123"/>
              <p:cNvSpPr>
                <a:spLocks noChangeArrowheads="1"/>
              </p:cNvSpPr>
              <p:nvPr/>
            </p:nvSpPr>
            <p:spPr bwMode="auto">
              <a:xfrm>
                <a:off x="180816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413" name="Rectangle 124"/>
              <p:cNvSpPr>
                <a:spLocks noChangeArrowheads="1"/>
              </p:cNvSpPr>
              <p:nvPr/>
            </p:nvSpPr>
            <p:spPr bwMode="auto">
              <a:xfrm>
                <a:off x="18113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414" name="Rectangle 126"/>
              <p:cNvSpPr>
                <a:spLocks noChangeArrowheads="1"/>
              </p:cNvSpPr>
              <p:nvPr/>
            </p:nvSpPr>
            <p:spPr bwMode="auto">
              <a:xfrm>
                <a:off x="165735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415" name="Rectangle 127"/>
              <p:cNvSpPr>
                <a:spLocks noChangeArrowheads="1"/>
              </p:cNvSpPr>
              <p:nvPr/>
            </p:nvSpPr>
            <p:spPr bwMode="auto">
              <a:xfrm>
                <a:off x="16621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416" name="Rectangle 130"/>
              <p:cNvSpPr>
                <a:spLocks noChangeArrowheads="1"/>
              </p:cNvSpPr>
              <p:nvPr/>
            </p:nvSpPr>
            <p:spPr bwMode="auto">
              <a:xfrm>
                <a:off x="15113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417" name="Rectangle 131"/>
              <p:cNvSpPr>
                <a:spLocks noChangeArrowheads="1"/>
              </p:cNvSpPr>
              <p:nvPr/>
            </p:nvSpPr>
            <p:spPr bwMode="auto">
              <a:xfrm>
                <a:off x="151130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418" name="Rectangle 132"/>
              <p:cNvSpPr>
                <a:spLocks noChangeArrowheads="1"/>
              </p:cNvSpPr>
              <p:nvPr/>
            </p:nvSpPr>
            <p:spPr bwMode="auto">
              <a:xfrm>
                <a:off x="15144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419" name="Rectangle 133"/>
              <p:cNvSpPr>
                <a:spLocks noChangeArrowheads="1"/>
              </p:cNvSpPr>
              <p:nvPr/>
            </p:nvSpPr>
            <p:spPr bwMode="auto">
              <a:xfrm>
                <a:off x="15192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420" name="Rectangle 135"/>
              <p:cNvSpPr>
                <a:spLocks noChangeArrowheads="1"/>
              </p:cNvSpPr>
              <p:nvPr/>
            </p:nvSpPr>
            <p:spPr bwMode="auto">
              <a:xfrm>
                <a:off x="1360488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421" name="Rectangle 137"/>
              <p:cNvSpPr>
                <a:spLocks noChangeArrowheads="1"/>
              </p:cNvSpPr>
              <p:nvPr/>
            </p:nvSpPr>
            <p:spPr bwMode="auto">
              <a:xfrm>
                <a:off x="136366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422" name="Rectangle 138"/>
              <p:cNvSpPr>
                <a:spLocks noChangeArrowheads="1"/>
              </p:cNvSpPr>
              <p:nvPr/>
            </p:nvSpPr>
            <p:spPr bwMode="auto">
              <a:xfrm>
                <a:off x="136842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423" name="Rectangle 141"/>
              <p:cNvSpPr>
                <a:spLocks noChangeArrowheads="1"/>
              </p:cNvSpPr>
              <p:nvPr/>
            </p:nvSpPr>
            <p:spPr bwMode="auto">
              <a:xfrm>
                <a:off x="12144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424" name="Rectangle 142"/>
              <p:cNvSpPr>
                <a:spLocks noChangeArrowheads="1"/>
              </p:cNvSpPr>
              <p:nvPr/>
            </p:nvSpPr>
            <p:spPr bwMode="auto">
              <a:xfrm>
                <a:off x="121761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425" name="Rectangle 143"/>
              <p:cNvSpPr>
                <a:spLocks noChangeArrowheads="1"/>
              </p:cNvSpPr>
              <p:nvPr/>
            </p:nvSpPr>
            <p:spPr bwMode="auto">
              <a:xfrm>
                <a:off x="12207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426" name="Rectangle 144"/>
              <p:cNvSpPr>
                <a:spLocks noChangeArrowheads="1"/>
              </p:cNvSpPr>
              <p:nvPr/>
            </p:nvSpPr>
            <p:spPr bwMode="auto">
              <a:xfrm>
                <a:off x="122078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427" name="Rectangle 146"/>
              <p:cNvSpPr>
                <a:spLocks noChangeArrowheads="1"/>
              </p:cNvSpPr>
              <p:nvPr/>
            </p:nvSpPr>
            <p:spPr bwMode="auto">
              <a:xfrm>
                <a:off x="106680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428" name="Rectangle 147"/>
              <p:cNvSpPr>
                <a:spLocks noChangeArrowheads="1"/>
              </p:cNvSpPr>
              <p:nvPr/>
            </p:nvSpPr>
            <p:spPr bwMode="auto">
              <a:xfrm>
                <a:off x="10668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429" name="Rectangle 148"/>
              <p:cNvSpPr>
                <a:spLocks noChangeArrowheads="1"/>
              </p:cNvSpPr>
              <p:nvPr/>
            </p:nvSpPr>
            <p:spPr bwMode="auto">
              <a:xfrm>
                <a:off x="1071563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430" name="Rectangle 149"/>
              <p:cNvSpPr>
                <a:spLocks noChangeArrowheads="1"/>
              </p:cNvSpPr>
              <p:nvPr/>
            </p:nvSpPr>
            <p:spPr bwMode="auto">
              <a:xfrm>
                <a:off x="10747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431" name="Rectangle 150"/>
              <p:cNvSpPr>
                <a:spLocks noChangeArrowheads="1"/>
              </p:cNvSpPr>
              <p:nvPr/>
            </p:nvSpPr>
            <p:spPr bwMode="auto">
              <a:xfrm>
                <a:off x="10747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</p:grpSp>
      </p:grpSp>
      <p:sp>
        <p:nvSpPr>
          <p:cNvPr id="639" name="TextBox 638"/>
          <p:cNvSpPr txBox="1"/>
          <p:nvPr/>
        </p:nvSpPr>
        <p:spPr>
          <a:xfrm>
            <a:off x="20729621" y="830079"/>
            <a:ext cx="904872" cy="39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9A3A6F0B-54B9-480A-B6A0-72B31EEB8026}" type="slidenum">
              <a:rPr lang="en-US" sz="1950">
                <a:solidFill>
                  <a:schemeClr val="bg1"/>
                </a:solidFill>
              </a:rPr>
              <a:t>3</a:t>
            </a:fld>
            <a:endParaRPr lang="en-US" sz="1950" dirty="0">
              <a:solidFill>
                <a:schemeClr val="bg1"/>
              </a:solidFill>
            </a:endParaRPr>
          </a:p>
        </p:txBody>
      </p:sp>
      <p:grpSp>
        <p:nvGrpSpPr>
          <p:cNvPr id="320" name="Group 319"/>
          <p:cNvGrpSpPr/>
          <p:nvPr/>
        </p:nvGrpSpPr>
        <p:grpSpPr>
          <a:xfrm>
            <a:off x="11196647" y="3030194"/>
            <a:ext cx="11095238" cy="8672912"/>
            <a:chOff x="4862513" y="2489200"/>
            <a:chExt cx="6827838" cy="5337176"/>
          </a:xfrm>
        </p:grpSpPr>
        <p:sp>
          <p:nvSpPr>
            <p:cNvPr id="321" name="Freeform 35"/>
            <p:cNvSpPr>
              <a:spLocks/>
            </p:cNvSpPr>
            <p:nvPr/>
          </p:nvSpPr>
          <p:spPr bwMode="auto">
            <a:xfrm>
              <a:off x="9093200" y="7537450"/>
              <a:ext cx="292100" cy="277813"/>
            </a:xfrm>
            <a:custGeom>
              <a:avLst/>
              <a:gdLst>
                <a:gd name="T0" fmla="*/ 78 w 78"/>
                <a:gd name="T1" fmla="*/ 68 h 74"/>
                <a:gd name="T2" fmla="*/ 47 w 78"/>
                <a:gd name="T3" fmla="*/ 0 h 74"/>
                <a:gd name="T4" fmla="*/ 0 w 78"/>
                <a:gd name="T5" fmla="*/ 47 h 74"/>
                <a:gd name="T6" fmla="*/ 58 w 78"/>
                <a:gd name="T7" fmla="*/ 74 h 74"/>
                <a:gd name="T8" fmla="*/ 78 w 78"/>
                <a:gd name="T9" fmla="*/ 68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74">
                  <a:moveTo>
                    <a:pt x="78" y="68"/>
                  </a:moveTo>
                  <a:cubicBezTo>
                    <a:pt x="47" y="0"/>
                    <a:pt x="47" y="0"/>
                    <a:pt x="47" y="0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58" y="74"/>
                    <a:pt x="58" y="74"/>
                    <a:pt x="58" y="74"/>
                  </a:cubicBezTo>
                  <a:cubicBezTo>
                    <a:pt x="64" y="72"/>
                    <a:pt x="71" y="70"/>
                    <a:pt x="78" y="68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48590" tIns="74296" rIns="148590" bIns="74296" numCol="1" anchor="t" anchorCtr="0" compatLnSpc="1">
              <a:prstTxWarp prst="textNoShape">
                <a:avLst/>
              </a:prstTxWarp>
            </a:bodyPr>
            <a:lstStyle/>
            <a:p>
              <a:endParaRPr lang="en-US" sz="2282"/>
            </a:p>
          </p:txBody>
        </p:sp>
        <p:sp>
          <p:nvSpPr>
            <p:cNvPr id="323" name="Freeform 66"/>
            <p:cNvSpPr>
              <a:spLocks/>
            </p:cNvSpPr>
            <p:nvPr/>
          </p:nvSpPr>
          <p:spPr bwMode="auto">
            <a:xfrm>
              <a:off x="9374188" y="2489200"/>
              <a:ext cx="357188" cy="242888"/>
            </a:xfrm>
            <a:custGeom>
              <a:avLst/>
              <a:gdLst>
                <a:gd name="T0" fmla="*/ 0 w 225"/>
                <a:gd name="T1" fmla="*/ 0 h 153"/>
                <a:gd name="T2" fmla="*/ 225 w 225"/>
                <a:gd name="T3" fmla="*/ 38 h 153"/>
                <a:gd name="T4" fmla="*/ 33 w 225"/>
                <a:gd name="T5" fmla="*/ 153 h 153"/>
                <a:gd name="T6" fmla="*/ 0 w 225"/>
                <a:gd name="T7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5" h="153">
                  <a:moveTo>
                    <a:pt x="0" y="0"/>
                  </a:moveTo>
                  <a:lnTo>
                    <a:pt x="225" y="38"/>
                  </a:lnTo>
                  <a:lnTo>
                    <a:pt x="33" y="1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48590" tIns="74296" rIns="148590" bIns="74296" numCol="1" anchor="t" anchorCtr="0" compatLnSpc="1">
              <a:prstTxWarp prst="textNoShape">
                <a:avLst/>
              </a:prstTxWarp>
            </a:bodyPr>
            <a:lstStyle/>
            <a:p>
              <a:endParaRPr lang="en-US" sz="2282"/>
            </a:p>
          </p:txBody>
        </p:sp>
        <p:grpSp>
          <p:nvGrpSpPr>
            <p:cNvPr id="324" name="Group 323"/>
            <p:cNvGrpSpPr/>
            <p:nvPr/>
          </p:nvGrpSpPr>
          <p:grpSpPr>
            <a:xfrm>
              <a:off x="4862513" y="2574925"/>
              <a:ext cx="6827838" cy="5251451"/>
              <a:chOff x="4862513" y="2574925"/>
              <a:chExt cx="6827838" cy="5251451"/>
            </a:xfrm>
          </p:grpSpPr>
          <p:sp>
            <p:nvSpPr>
              <p:cNvPr id="641" name="Freeform 18"/>
              <p:cNvSpPr>
                <a:spLocks/>
              </p:cNvSpPr>
              <p:nvPr/>
            </p:nvSpPr>
            <p:spPr bwMode="auto">
              <a:xfrm>
                <a:off x="10425113" y="5738813"/>
                <a:ext cx="615950" cy="1857375"/>
              </a:xfrm>
              <a:custGeom>
                <a:avLst/>
                <a:gdLst>
                  <a:gd name="T0" fmla="*/ 162 w 164"/>
                  <a:gd name="T1" fmla="*/ 470 h 495"/>
                  <a:gd name="T2" fmla="*/ 149 w 164"/>
                  <a:gd name="T3" fmla="*/ 492 h 495"/>
                  <a:gd name="T4" fmla="*/ 148 w 164"/>
                  <a:gd name="T5" fmla="*/ 493 h 495"/>
                  <a:gd name="T6" fmla="*/ 126 w 164"/>
                  <a:gd name="T7" fmla="*/ 480 h 495"/>
                  <a:gd name="T8" fmla="*/ 2 w 164"/>
                  <a:gd name="T9" fmla="*/ 25 h 495"/>
                  <a:gd name="T10" fmla="*/ 15 w 164"/>
                  <a:gd name="T11" fmla="*/ 3 h 495"/>
                  <a:gd name="T12" fmla="*/ 16 w 164"/>
                  <a:gd name="T13" fmla="*/ 3 h 495"/>
                  <a:gd name="T14" fmla="*/ 38 w 164"/>
                  <a:gd name="T15" fmla="*/ 16 h 495"/>
                  <a:gd name="T16" fmla="*/ 162 w 164"/>
                  <a:gd name="T17" fmla="*/ 470 h 4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4" h="495">
                    <a:moveTo>
                      <a:pt x="162" y="470"/>
                    </a:moveTo>
                    <a:cubicBezTo>
                      <a:pt x="164" y="480"/>
                      <a:pt x="159" y="490"/>
                      <a:pt x="149" y="492"/>
                    </a:cubicBezTo>
                    <a:cubicBezTo>
                      <a:pt x="148" y="493"/>
                      <a:pt x="148" y="493"/>
                      <a:pt x="148" y="493"/>
                    </a:cubicBezTo>
                    <a:cubicBezTo>
                      <a:pt x="138" y="495"/>
                      <a:pt x="129" y="490"/>
                      <a:pt x="126" y="480"/>
                    </a:cubicBezTo>
                    <a:cubicBezTo>
                      <a:pt x="2" y="25"/>
                      <a:pt x="2" y="25"/>
                      <a:pt x="2" y="25"/>
                    </a:cubicBezTo>
                    <a:cubicBezTo>
                      <a:pt x="0" y="16"/>
                      <a:pt x="5" y="6"/>
                      <a:pt x="15" y="3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26" y="0"/>
                      <a:pt x="35" y="6"/>
                      <a:pt x="38" y="16"/>
                    </a:cubicBezTo>
                    <a:cubicBezTo>
                      <a:pt x="162" y="470"/>
                      <a:pt x="162" y="470"/>
                      <a:pt x="162" y="470"/>
                    </a:cubicBezTo>
                  </a:path>
                </a:pathLst>
              </a:custGeom>
              <a:solidFill>
                <a:srgbClr val="5E412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grpSp>
            <p:nvGrpSpPr>
              <p:cNvPr id="642" name="Group 641"/>
              <p:cNvGrpSpPr/>
              <p:nvPr/>
            </p:nvGrpSpPr>
            <p:grpSpPr>
              <a:xfrm>
                <a:off x="4862513" y="2574925"/>
                <a:ext cx="6827838" cy="5251451"/>
                <a:chOff x="4862513" y="2574925"/>
                <a:chExt cx="6827838" cy="5251451"/>
              </a:xfrm>
            </p:grpSpPr>
            <p:sp>
              <p:nvSpPr>
                <p:cNvPr id="643" name="Freeform 72"/>
                <p:cNvSpPr>
                  <a:spLocks noEditPoints="1"/>
                </p:cNvSpPr>
                <p:nvPr/>
              </p:nvSpPr>
              <p:spPr bwMode="auto">
                <a:xfrm>
                  <a:off x="4862513" y="5149850"/>
                  <a:ext cx="6657975" cy="1609725"/>
                </a:xfrm>
                <a:custGeom>
                  <a:avLst/>
                  <a:gdLst>
                    <a:gd name="T0" fmla="*/ 1143 w 1774"/>
                    <a:gd name="T1" fmla="*/ 411 h 429"/>
                    <a:gd name="T2" fmla="*/ 1057 w 1774"/>
                    <a:gd name="T3" fmla="*/ 414 h 429"/>
                    <a:gd name="T4" fmla="*/ 969 w 1774"/>
                    <a:gd name="T5" fmla="*/ 413 h 429"/>
                    <a:gd name="T6" fmla="*/ 912 w 1774"/>
                    <a:gd name="T7" fmla="*/ 410 h 429"/>
                    <a:gd name="T8" fmla="*/ 969 w 1774"/>
                    <a:gd name="T9" fmla="*/ 429 h 429"/>
                    <a:gd name="T10" fmla="*/ 1053 w 1774"/>
                    <a:gd name="T11" fmla="*/ 429 h 429"/>
                    <a:gd name="T12" fmla="*/ 1101 w 1774"/>
                    <a:gd name="T13" fmla="*/ 427 h 429"/>
                    <a:gd name="T14" fmla="*/ 1162 w 1774"/>
                    <a:gd name="T15" fmla="*/ 424 h 429"/>
                    <a:gd name="T16" fmla="*/ 1531 w 1774"/>
                    <a:gd name="T17" fmla="*/ 355 h 429"/>
                    <a:gd name="T18" fmla="*/ 1344 w 1774"/>
                    <a:gd name="T19" fmla="*/ 390 h 429"/>
                    <a:gd name="T20" fmla="*/ 1306 w 1774"/>
                    <a:gd name="T21" fmla="*/ 395 h 429"/>
                    <a:gd name="T22" fmla="*/ 1208 w 1774"/>
                    <a:gd name="T23" fmla="*/ 406 h 429"/>
                    <a:gd name="T24" fmla="*/ 1268 w 1774"/>
                    <a:gd name="T25" fmla="*/ 413 h 429"/>
                    <a:gd name="T26" fmla="*/ 1435 w 1774"/>
                    <a:gd name="T27" fmla="*/ 385 h 429"/>
                    <a:gd name="T28" fmla="*/ 1533 w 1774"/>
                    <a:gd name="T29" fmla="*/ 363 h 429"/>
                    <a:gd name="T30" fmla="*/ 1571 w 1774"/>
                    <a:gd name="T31" fmla="*/ 346 h 429"/>
                    <a:gd name="T32" fmla="*/ 1569 w 1774"/>
                    <a:gd name="T33" fmla="*/ 353 h 429"/>
                    <a:gd name="T34" fmla="*/ 1571 w 1774"/>
                    <a:gd name="T35" fmla="*/ 346 h 429"/>
                    <a:gd name="T36" fmla="*/ 1696 w 1774"/>
                    <a:gd name="T37" fmla="*/ 312 h 429"/>
                    <a:gd name="T38" fmla="*/ 1607 w 1774"/>
                    <a:gd name="T39" fmla="*/ 336 h 429"/>
                    <a:gd name="T40" fmla="*/ 1655 w 1774"/>
                    <a:gd name="T41" fmla="*/ 329 h 429"/>
                    <a:gd name="T42" fmla="*/ 1774 w 1774"/>
                    <a:gd name="T43" fmla="*/ 290 h 429"/>
                    <a:gd name="T44" fmla="*/ 13 w 1774"/>
                    <a:gd name="T45" fmla="*/ 17 h 429"/>
                    <a:gd name="T46" fmla="*/ 122 w 1774"/>
                    <a:gd name="T47" fmla="*/ 126 h 429"/>
                    <a:gd name="T48" fmla="*/ 345 w 1774"/>
                    <a:gd name="T49" fmla="*/ 273 h 429"/>
                    <a:gd name="T50" fmla="*/ 380 w 1774"/>
                    <a:gd name="T51" fmla="*/ 291 h 429"/>
                    <a:gd name="T52" fmla="*/ 454 w 1774"/>
                    <a:gd name="T53" fmla="*/ 324 h 429"/>
                    <a:gd name="T54" fmla="*/ 493 w 1774"/>
                    <a:gd name="T55" fmla="*/ 339 h 429"/>
                    <a:gd name="T56" fmla="*/ 574 w 1774"/>
                    <a:gd name="T57" fmla="*/ 366 h 429"/>
                    <a:gd name="T58" fmla="*/ 616 w 1774"/>
                    <a:gd name="T59" fmla="*/ 378 h 429"/>
                    <a:gd name="T60" fmla="*/ 702 w 1774"/>
                    <a:gd name="T61" fmla="*/ 398 h 429"/>
                    <a:gd name="T62" fmla="*/ 790 w 1774"/>
                    <a:gd name="T63" fmla="*/ 413 h 429"/>
                    <a:gd name="T64" fmla="*/ 807 w 1774"/>
                    <a:gd name="T65" fmla="*/ 416 h 429"/>
                    <a:gd name="T66" fmla="*/ 835 w 1774"/>
                    <a:gd name="T67" fmla="*/ 419 h 429"/>
                    <a:gd name="T68" fmla="*/ 902 w 1774"/>
                    <a:gd name="T69" fmla="*/ 425 h 429"/>
                    <a:gd name="T70" fmla="*/ 888 w 1774"/>
                    <a:gd name="T71" fmla="*/ 408 h 429"/>
                    <a:gd name="T72" fmla="*/ 837 w 1774"/>
                    <a:gd name="T73" fmla="*/ 403 h 429"/>
                    <a:gd name="T74" fmla="*/ 809 w 1774"/>
                    <a:gd name="T75" fmla="*/ 400 h 429"/>
                    <a:gd name="T76" fmla="*/ 792 w 1774"/>
                    <a:gd name="T77" fmla="*/ 397 h 429"/>
                    <a:gd name="T78" fmla="*/ 705 w 1774"/>
                    <a:gd name="T79" fmla="*/ 382 h 429"/>
                    <a:gd name="T80" fmla="*/ 620 w 1774"/>
                    <a:gd name="T81" fmla="*/ 363 h 429"/>
                    <a:gd name="T82" fmla="*/ 578 w 1774"/>
                    <a:gd name="T83" fmla="*/ 352 h 429"/>
                    <a:gd name="T84" fmla="*/ 498 w 1774"/>
                    <a:gd name="T85" fmla="*/ 326 h 429"/>
                    <a:gd name="T86" fmla="*/ 459 w 1774"/>
                    <a:gd name="T87" fmla="*/ 311 h 429"/>
                    <a:gd name="T88" fmla="*/ 385 w 1774"/>
                    <a:gd name="T89" fmla="*/ 280 h 429"/>
                    <a:gd name="T90" fmla="*/ 350 w 1774"/>
                    <a:gd name="T91" fmla="*/ 263 h 429"/>
                    <a:gd name="T92" fmla="*/ 198 w 1774"/>
                    <a:gd name="T93" fmla="*/ 174 h 429"/>
                    <a:gd name="T94" fmla="*/ 160 w 1774"/>
                    <a:gd name="T95" fmla="*/ 147 h 429"/>
                    <a:gd name="T96" fmla="*/ 126 w 1774"/>
                    <a:gd name="T97" fmla="*/ 121 h 429"/>
                    <a:gd name="T98" fmla="*/ 13 w 1774"/>
                    <a:gd name="T99" fmla="*/ 16 h 4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1774" h="429">
                      <a:moveTo>
                        <a:pt x="1167" y="409"/>
                      </a:moveTo>
                      <a:cubicBezTo>
                        <a:pt x="1159" y="410"/>
                        <a:pt x="1151" y="411"/>
                        <a:pt x="1143" y="411"/>
                      </a:cubicBezTo>
                      <a:cubicBezTo>
                        <a:pt x="1129" y="411"/>
                        <a:pt x="1114" y="412"/>
                        <a:pt x="1100" y="412"/>
                      </a:cubicBezTo>
                      <a:cubicBezTo>
                        <a:pt x="1086" y="413"/>
                        <a:pt x="1071" y="413"/>
                        <a:pt x="1057" y="414"/>
                      </a:cubicBezTo>
                      <a:cubicBezTo>
                        <a:pt x="1042" y="414"/>
                        <a:pt x="1028" y="414"/>
                        <a:pt x="1013" y="413"/>
                      </a:cubicBezTo>
                      <a:cubicBezTo>
                        <a:pt x="999" y="413"/>
                        <a:pt x="984" y="413"/>
                        <a:pt x="969" y="413"/>
                      </a:cubicBezTo>
                      <a:cubicBezTo>
                        <a:pt x="955" y="412"/>
                        <a:pt x="940" y="411"/>
                        <a:pt x="925" y="410"/>
                      </a:cubicBezTo>
                      <a:cubicBezTo>
                        <a:pt x="912" y="410"/>
                        <a:pt x="912" y="410"/>
                        <a:pt x="912" y="410"/>
                      </a:cubicBezTo>
                      <a:cubicBezTo>
                        <a:pt x="929" y="426"/>
                        <a:pt x="929" y="426"/>
                        <a:pt x="929" y="426"/>
                      </a:cubicBezTo>
                      <a:cubicBezTo>
                        <a:pt x="942" y="427"/>
                        <a:pt x="956" y="428"/>
                        <a:pt x="969" y="429"/>
                      </a:cubicBezTo>
                      <a:cubicBezTo>
                        <a:pt x="984" y="429"/>
                        <a:pt x="998" y="429"/>
                        <a:pt x="1013" y="429"/>
                      </a:cubicBezTo>
                      <a:cubicBezTo>
                        <a:pt x="1027" y="429"/>
                        <a:pt x="1040" y="429"/>
                        <a:pt x="1053" y="429"/>
                      </a:cubicBezTo>
                      <a:cubicBezTo>
                        <a:pt x="1055" y="429"/>
                        <a:pt x="1056" y="429"/>
                        <a:pt x="1057" y="429"/>
                      </a:cubicBezTo>
                      <a:cubicBezTo>
                        <a:pt x="1072" y="429"/>
                        <a:pt x="1086" y="428"/>
                        <a:pt x="1101" y="427"/>
                      </a:cubicBezTo>
                      <a:cubicBezTo>
                        <a:pt x="1115" y="427"/>
                        <a:pt x="1129" y="426"/>
                        <a:pt x="1144" y="425"/>
                      </a:cubicBezTo>
                      <a:cubicBezTo>
                        <a:pt x="1150" y="425"/>
                        <a:pt x="1156" y="425"/>
                        <a:pt x="1162" y="424"/>
                      </a:cubicBezTo>
                      <a:cubicBezTo>
                        <a:pt x="1167" y="409"/>
                        <a:pt x="1167" y="409"/>
                        <a:pt x="1167" y="409"/>
                      </a:cubicBezTo>
                      <a:moveTo>
                        <a:pt x="1531" y="355"/>
                      </a:moveTo>
                      <a:cubicBezTo>
                        <a:pt x="1517" y="358"/>
                        <a:pt x="1502" y="361"/>
                        <a:pt x="1486" y="364"/>
                      </a:cubicBezTo>
                      <a:cubicBezTo>
                        <a:pt x="1443" y="375"/>
                        <a:pt x="1395" y="382"/>
                        <a:pt x="1344" y="390"/>
                      </a:cubicBezTo>
                      <a:cubicBezTo>
                        <a:pt x="1338" y="391"/>
                        <a:pt x="1332" y="392"/>
                        <a:pt x="1325" y="393"/>
                      </a:cubicBezTo>
                      <a:cubicBezTo>
                        <a:pt x="1319" y="394"/>
                        <a:pt x="1312" y="394"/>
                        <a:pt x="1306" y="395"/>
                      </a:cubicBezTo>
                      <a:cubicBezTo>
                        <a:pt x="1293" y="397"/>
                        <a:pt x="1280" y="398"/>
                        <a:pt x="1266" y="400"/>
                      </a:cubicBezTo>
                      <a:cubicBezTo>
                        <a:pt x="1247" y="403"/>
                        <a:pt x="1228" y="404"/>
                        <a:pt x="1208" y="406"/>
                      </a:cubicBezTo>
                      <a:cubicBezTo>
                        <a:pt x="1203" y="420"/>
                        <a:pt x="1203" y="420"/>
                        <a:pt x="1203" y="420"/>
                      </a:cubicBezTo>
                      <a:cubicBezTo>
                        <a:pt x="1225" y="418"/>
                        <a:pt x="1247" y="417"/>
                        <a:pt x="1268" y="413"/>
                      </a:cubicBezTo>
                      <a:cubicBezTo>
                        <a:pt x="1280" y="411"/>
                        <a:pt x="1292" y="410"/>
                        <a:pt x="1304" y="408"/>
                      </a:cubicBezTo>
                      <a:cubicBezTo>
                        <a:pt x="1348" y="398"/>
                        <a:pt x="1392" y="390"/>
                        <a:pt x="1435" y="385"/>
                      </a:cubicBezTo>
                      <a:cubicBezTo>
                        <a:pt x="1453" y="381"/>
                        <a:pt x="1471" y="378"/>
                        <a:pt x="1488" y="373"/>
                      </a:cubicBezTo>
                      <a:cubicBezTo>
                        <a:pt x="1504" y="370"/>
                        <a:pt x="1519" y="366"/>
                        <a:pt x="1533" y="363"/>
                      </a:cubicBezTo>
                      <a:cubicBezTo>
                        <a:pt x="1531" y="355"/>
                        <a:pt x="1531" y="355"/>
                        <a:pt x="1531" y="355"/>
                      </a:cubicBezTo>
                      <a:moveTo>
                        <a:pt x="1571" y="346"/>
                      </a:moveTo>
                      <a:cubicBezTo>
                        <a:pt x="1570" y="346"/>
                        <a:pt x="1568" y="346"/>
                        <a:pt x="1567" y="346"/>
                      </a:cubicBezTo>
                      <a:cubicBezTo>
                        <a:pt x="1569" y="353"/>
                        <a:pt x="1569" y="353"/>
                        <a:pt x="1569" y="353"/>
                      </a:cubicBezTo>
                      <a:cubicBezTo>
                        <a:pt x="1571" y="353"/>
                        <a:pt x="1572" y="352"/>
                        <a:pt x="1573" y="352"/>
                      </a:cubicBezTo>
                      <a:cubicBezTo>
                        <a:pt x="1571" y="346"/>
                        <a:pt x="1571" y="346"/>
                        <a:pt x="1571" y="346"/>
                      </a:cubicBezTo>
                      <a:moveTo>
                        <a:pt x="1774" y="290"/>
                      </a:moveTo>
                      <a:cubicBezTo>
                        <a:pt x="1774" y="290"/>
                        <a:pt x="1746" y="298"/>
                        <a:pt x="1696" y="312"/>
                      </a:cubicBezTo>
                      <a:cubicBezTo>
                        <a:pt x="1683" y="316"/>
                        <a:pt x="1669" y="320"/>
                        <a:pt x="1654" y="325"/>
                      </a:cubicBezTo>
                      <a:cubicBezTo>
                        <a:pt x="1640" y="328"/>
                        <a:pt x="1624" y="332"/>
                        <a:pt x="1607" y="336"/>
                      </a:cubicBezTo>
                      <a:cubicBezTo>
                        <a:pt x="1609" y="342"/>
                        <a:pt x="1609" y="342"/>
                        <a:pt x="1609" y="342"/>
                      </a:cubicBezTo>
                      <a:cubicBezTo>
                        <a:pt x="1626" y="337"/>
                        <a:pt x="1641" y="333"/>
                        <a:pt x="1655" y="329"/>
                      </a:cubicBezTo>
                      <a:cubicBezTo>
                        <a:pt x="1670" y="324"/>
                        <a:pt x="1684" y="319"/>
                        <a:pt x="1697" y="315"/>
                      </a:cubicBezTo>
                      <a:cubicBezTo>
                        <a:pt x="1746" y="299"/>
                        <a:pt x="1774" y="290"/>
                        <a:pt x="1774" y="290"/>
                      </a:cubicBezTo>
                      <a:moveTo>
                        <a:pt x="0" y="0"/>
                      </a:moveTo>
                      <a:cubicBezTo>
                        <a:pt x="0" y="0"/>
                        <a:pt x="4" y="6"/>
                        <a:pt x="13" y="17"/>
                      </a:cubicBezTo>
                      <a:cubicBezTo>
                        <a:pt x="22" y="27"/>
                        <a:pt x="35" y="43"/>
                        <a:pt x="53" y="62"/>
                      </a:cubicBezTo>
                      <a:cubicBezTo>
                        <a:pt x="72" y="80"/>
                        <a:pt x="95" y="102"/>
                        <a:pt x="122" y="126"/>
                      </a:cubicBezTo>
                      <a:cubicBezTo>
                        <a:pt x="150" y="149"/>
                        <a:pt x="183" y="175"/>
                        <a:pt x="220" y="200"/>
                      </a:cubicBezTo>
                      <a:cubicBezTo>
                        <a:pt x="257" y="225"/>
                        <a:pt x="299" y="250"/>
                        <a:pt x="345" y="273"/>
                      </a:cubicBezTo>
                      <a:cubicBezTo>
                        <a:pt x="350" y="276"/>
                        <a:pt x="356" y="279"/>
                        <a:pt x="362" y="283"/>
                      </a:cubicBezTo>
                      <a:cubicBezTo>
                        <a:pt x="368" y="285"/>
                        <a:pt x="374" y="288"/>
                        <a:pt x="380" y="291"/>
                      </a:cubicBezTo>
                      <a:cubicBezTo>
                        <a:pt x="392" y="297"/>
                        <a:pt x="404" y="302"/>
                        <a:pt x="416" y="308"/>
                      </a:cubicBezTo>
                      <a:cubicBezTo>
                        <a:pt x="429" y="313"/>
                        <a:pt x="441" y="318"/>
                        <a:pt x="454" y="324"/>
                      </a:cubicBezTo>
                      <a:cubicBezTo>
                        <a:pt x="460" y="326"/>
                        <a:pt x="467" y="329"/>
                        <a:pt x="473" y="332"/>
                      </a:cubicBezTo>
                      <a:cubicBezTo>
                        <a:pt x="480" y="334"/>
                        <a:pt x="486" y="336"/>
                        <a:pt x="493" y="339"/>
                      </a:cubicBezTo>
                      <a:cubicBezTo>
                        <a:pt x="506" y="343"/>
                        <a:pt x="519" y="348"/>
                        <a:pt x="533" y="353"/>
                      </a:cubicBezTo>
                      <a:cubicBezTo>
                        <a:pt x="546" y="357"/>
                        <a:pt x="560" y="362"/>
                        <a:pt x="574" y="366"/>
                      </a:cubicBezTo>
                      <a:cubicBezTo>
                        <a:pt x="581" y="368"/>
                        <a:pt x="588" y="370"/>
                        <a:pt x="595" y="372"/>
                      </a:cubicBezTo>
                      <a:cubicBezTo>
                        <a:pt x="602" y="374"/>
                        <a:pt x="609" y="376"/>
                        <a:pt x="616" y="378"/>
                      </a:cubicBezTo>
                      <a:cubicBezTo>
                        <a:pt x="630" y="381"/>
                        <a:pt x="644" y="385"/>
                        <a:pt x="659" y="389"/>
                      </a:cubicBezTo>
                      <a:cubicBezTo>
                        <a:pt x="673" y="392"/>
                        <a:pt x="688" y="395"/>
                        <a:pt x="702" y="398"/>
                      </a:cubicBezTo>
                      <a:cubicBezTo>
                        <a:pt x="717" y="401"/>
                        <a:pt x="731" y="404"/>
                        <a:pt x="746" y="406"/>
                      </a:cubicBezTo>
                      <a:cubicBezTo>
                        <a:pt x="761" y="408"/>
                        <a:pt x="775" y="411"/>
                        <a:pt x="790" y="413"/>
                      </a:cubicBezTo>
                      <a:cubicBezTo>
                        <a:pt x="801" y="415"/>
                        <a:pt x="801" y="415"/>
                        <a:pt x="801" y="415"/>
                      </a:cubicBezTo>
                      <a:cubicBezTo>
                        <a:pt x="807" y="416"/>
                        <a:pt x="807" y="416"/>
                        <a:pt x="807" y="416"/>
                      </a:cubicBezTo>
                      <a:cubicBezTo>
                        <a:pt x="812" y="416"/>
                        <a:pt x="812" y="416"/>
                        <a:pt x="812" y="416"/>
                      </a:cubicBezTo>
                      <a:cubicBezTo>
                        <a:pt x="835" y="419"/>
                        <a:pt x="835" y="419"/>
                        <a:pt x="835" y="419"/>
                      </a:cubicBezTo>
                      <a:cubicBezTo>
                        <a:pt x="850" y="420"/>
                        <a:pt x="865" y="422"/>
                        <a:pt x="879" y="423"/>
                      </a:cubicBezTo>
                      <a:cubicBezTo>
                        <a:pt x="887" y="424"/>
                        <a:pt x="894" y="424"/>
                        <a:pt x="902" y="425"/>
                      </a:cubicBezTo>
                      <a:cubicBezTo>
                        <a:pt x="903" y="425"/>
                        <a:pt x="904" y="425"/>
                        <a:pt x="905" y="425"/>
                      </a:cubicBezTo>
                      <a:cubicBezTo>
                        <a:pt x="888" y="408"/>
                        <a:pt x="888" y="408"/>
                        <a:pt x="888" y="408"/>
                      </a:cubicBezTo>
                      <a:cubicBezTo>
                        <a:pt x="886" y="408"/>
                        <a:pt x="883" y="408"/>
                        <a:pt x="881" y="407"/>
                      </a:cubicBezTo>
                      <a:cubicBezTo>
                        <a:pt x="866" y="406"/>
                        <a:pt x="851" y="404"/>
                        <a:pt x="837" y="403"/>
                      </a:cubicBezTo>
                      <a:cubicBezTo>
                        <a:pt x="814" y="400"/>
                        <a:pt x="814" y="400"/>
                        <a:pt x="814" y="400"/>
                      </a:cubicBezTo>
                      <a:cubicBezTo>
                        <a:pt x="809" y="400"/>
                        <a:pt x="809" y="400"/>
                        <a:pt x="809" y="400"/>
                      </a:cubicBezTo>
                      <a:cubicBezTo>
                        <a:pt x="803" y="399"/>
                        <a:pt x="803" y="399"/>
                        <a:pt x="803" y="399"/>
                      </a:cubicBezTo>
                      <a:cubicBezTo>
                        <a:pt x="792" y="397"/>
                        <a:pt x="792" y="397"/>
                        <a:pt x="792" y="397"/>
                      </a:cubicBezTo>
                      <a:cubicBezTo>
                        <a:pt x="778" y="395"/>
                        <a:pt x="763" y="393"/>
                        <a:pt x="749" y="391"/>
                      </a:cubicBezTo>
                      <a:cubicBezTo>
                        <a:pt x="734" y="389"/>
                        <a:pt x="720" y="385"/>
                        <a:pt x="705" y="382"/>
                      </a:cubicBezTo>
                      <a:cubicBezTo>
                        <a:pt x="691" y="379"/>
                        <a:pt x="676" y="377"/>
                        <a:pt x="662" y="374"/>
                      </a:cubicBezTo>
                      <a:cubicBezTo>
                        <a:pt x="648" y="370"/>
                        <a:pt x="634" y="366"/>
                        <a:pt x="620" y="363"/>
                      </a:cubicBezTo>
                      <a:cubicBezTo>
                        <a:pt x="613" y="361"/>
                        <a:pt x="606" y="359"/>
                        <a:pt x="599" y="358"/>
                      </a:cubicBezTo>
                      <a:cubicBezTo>
                        <a:pt x="592" y="356"/>
                        <a:pt x="585" y="354"/>
                        <a:pt x="578" y="352"/>
                      </a:cubicBezTo>
                      <a:cubicBezTo>
                        <a:pt x="564" y="347"/>
                        <a:pt x="551" y="343"/>
                        <a:pt x="537" y="339"/>
                      </a:cubicBezTo>
                      <a:cubicBezTo>
                        <a:pt x="524" y="335"/>
                        <a:pt x="511" y="330"/>
                        <a:pt x="498" y="326"/>
                      </a:cubicBezTo>
                      <a:cubicBezTo>
                        <a:pt x="491" y="323"/>
                        <a:pt x="485" y="321"/>
                        <a:pt x="478" y="319"/>
                      </a:cubicBezTo>
                      <a:cubicBezTo>
                        <a:pt x="472" y="316"/>
                        <a:pt x="465" y="314"/>
                        <a:pt x="459" y="311"/>
                      </a:cubicBezTo>
                      <a:cubicBezTo>
                        <a:pt x="446" y="306"/>
                        <a:pt x="434" y="301"/>
                        <a:pt x="421" y="296"/>
                      </a:cubicBezTo>
                      <a:cubicBezTo>
                        <a:pt x="409" y="291"/>
                        <a:pt x="397" y="285"/>
                        <a:pt x="385" y="280"/>
                      </a:cubicBezTo>
                      <a:cubicBezTo>
                        <a:pt x="379" y="277"/>
                        <a:pt x="373" y="274"/>
                        <a:pt x="367" y="272"/>
                      </a:cubicBezTo>
                      <a:cubicBezTo>
                        <a:pt x="361" y="269"/>
                        <a:pt x="356" y="266"/>
                        <a:pt x="350" y="263"/>
                      </a:cubicBezTo>
                      <a:cubicBezTo>
                        <a:pt x="304" y="241"/>
                        <a:pt x="263" y="216"/>
                        <a:pt x="225" y="192"/>
                      </a:cubicBezTo>
                      <a:cubicBezTo>
                        <a:pt x="216" y="186"/>
                        <a:pt x="207" y="180"/>
                        <a:pt x="198" y="174"/>
                      </a:cubicBezTo>
                      <a:cubicBezTo>
                        <a:pt x="189" y="168"/>
                        <a:pt x="181" y="162"/>
                        <a:pt x="172" y="156"/>
                      </a:cubicBezTo>
                      <a:cubicBezTo>
                        <a:pt x="168" y="153"/>
                        <a:pt x="164" y="150"/>
                        <a:pt x="160" y="147"/>
                      </a:cubicBezTo>
                      <a:cubicBezTo>
                        <a:pt x="156" y="144"/>
                        <a:pt x="152" y="141"/>
                        <a:pt x="148" y="139"/>
                      </a:cubicBezTo>
                      <a:cubicBezTo>
                        <a:pt x="141" y="133"/>
                        <a:pt x="133" y="127"/>
                        <a:pt x="126" y="121"/>
                      </a:cubicBezTo>
                      <a:cubicBezTo>
                        <a:pt x="98" y="99"/>
                        <a:pt x="74" y="78"/>
                        <a:pt x="56" y="60"/>
                      </a:cubicBezTo>
                      <a:cubicBezTo>
                        <a:pt x="37" y="41"/>
                        <a:pt x="23" y="27"/>
                        <a:pt x="13" y="16"/>
                      </a:cubicBezTo>
                      <a:cubicBezTo>
                        <a:pt x="4" y="6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D7F0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48590" tIns="74296" rIns="148590" bIns="74296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282"/>
                </a:p>
              </p:txBody>
            </p:sp>
            <p:grpSp>
              <p:nvGrpSpPr>
                <p:cNvPr id="644" name="Group 643"/>
                <p:cNvGrpSpPr/>
                <p:nvPr/>
              </p:nvGrpSpPr>
              <p:grpSpPr>
                <a:xfrm>
                  <a:off x="7392988" y="2574925"/>
                  <a:ext cx="4297363" cy="5251451"/>
                  <a:chOff x="7392988" y="2574925"/>
                  <a:chExt cx="4297363" cy="5251451"/>
                </a:xfrm>
              </p:grpSpPr>
              <p:sp>
                <p:nvSpPr>
                  <p:cNvPr id="645" name="Freeform 7"/>
                  <p:cNvSpPr>
                    <a:spLocks/>
                  </p:cNvSpPr>
                  <p:nvPr/>
                </p:nvSpPr>
                <p:spPr bwMode="auto">
                  <a:xfrm>
                    <a:off x="8920163" y="6572250"/>
                    <a:ext cx="2770188" cy="1114425"/>
                  </a:xfrm>
                  <a:custGeom>
                    <a:avLst/>
                    <a:gdLst>
                      <a:gd name="T0" fmla="*/ 457 w 738"/>
                      <a:gd name="T1" fmla="*/ 0 h 297"/>
                      <a:gd name="T2" fmla="*/ 354 w 738"/>
                      <a:gd name="T3" fmla="*/ 6 h 297"/>
                      <a:gd name="T4" fmla="*/ 265 w 738"/>
                      <a:gd name="T5" fmla="*/ 23 h 297"/>
                      <a:gd name="T6" fmla="*/ 246 w 738"/>
                      <a:gd name="T7" fmla="*/ 26 h 297"/>
                      <a:gd name="T8" fmla="*/ 227 w 738"/>
                      <a:gd name="T9" fmla="*/ 29 h 297"/>
                      <a:gd name="T10" fmla="*/ 223 w 738"/>
                      <a:gd name="T11" fmla="*/ 29 h 297"/>
                      <a:gd name="T12" fmla="*/ 115 w 738"/>
                      <a:gd name="T13" fmla="*/ 60 h 297"/>
                      <a:gd name="T14" fmla="*/ 91 w 738"/>
                      <a:gd name="T15" fmla="*/ 123 h 297"/>
                      <a:gd name="T16" fmla="*/ 74 w 738"/>
                      <a:gd name="T17" fmla="*/ 134 h 297"/>
                      <a:gd name="T18" fmla="*/ 68 w 738"/>
                      <a:gd name="T19" fmla="*/ 133 h 297"/>
                      <a:gd name="T20" fmla="*/ 66 w 738"/>
                      <a:gd name="T21" fmla="*/ 133 h 297"/>
                      <a:gd name="T22" fmla="*/ 56 w 738"/>
                      <a:gd name="T23" fmla="*/ 110 h 297"/>
                      <a:gd name="T24" fmla="*/ 69 w 738"/>
                      <a:gd name="T25" fmla="*/ 77 h 297"/>
                      <a:gd name="T26" fmla="*/ 51 w 738"/>
                      <a:gd name="T27" fmla="*/ 84 h 297"/>
                      <a:gd name="T28" fmla="*/ 136 w 738"/>
                      <a:gd name="T29" fmla="*/ 228 h 297"/>
                      <a:gd name="T30" fmla="*/ 457 w 738"/>
                      <a:gd name="T31" fmla="*/ 297 h 297"/>
                      <a:gd name="T32" fmla="*/ 733 w 738"/>
                      <a:gd name="T33" fmla="*/ 160 h 297"/>
                      <a:gd name="T34" fmla="*/ 652 w 738"/>
                      <a:gd name="T35" fmla="*/ 47 h 297"/>
                      <a:gd name="T36" fmla="*/ 548 w 738"/>
                      <a:gd name="T37" fmla="*/ 9 h 297"/>
                      <a:gd name="T38" fmla="*/ 597 w 738"/>
                      <a:gd name="T39" fmla="*/ 130 h 297"/>
                      <a:gd name="T40" fmla="*/ 588 w 738"/>
                      <a:gd name="T41" fmla="*/ 153 h 297"/>
                      <a:gd name="T42" fmla="*/ 586 w 738"/>
                      <a:gd name="T43" fmla="*/ 154 h 297"/>
                      <a:gd name="T44" fmla="*/ 579 w 738"/>
                      <a:gd name="T45" fmla="*/ 155 h 297"/>
                      <a:gd name="T46" fmla="*/ 563 w 738"/>
                      <a:gd name="T47" fmla="*/ 144 h 297"/>
                      <a:gd name="T48" fmla="*/ 504 w 738"/>
                      <a:gd name="T49" fmla="*/ 1 h 297"/>
                      <a:gd name="T50" fmla="*/ 495 w 738"/>
                      <a:gd name="T51" fmla="*/ 0 h 297"/>
                      <a:gd name="T52" fmla="*/ 563 w 738"/>
                      <a:gd name="T53" fmla="*/ 248 h 297"/>
                      <a:gd name="T54" fmla="*/ 550 w 738"/>
                      <a:gd name="T55" fmla="*/ 270 h 297"/>
                      <a:gd name="T56" fmla="*/ 549 w 738"/>
                      <a:gd name="T57" fmla="*/ 271 h 297"/>
                      <a:gd name="T58" fmla="*/ 544 w 738"/>
                      <a:gd name="T59" fmla="*/ 271 h 297"/>
                      <a:gd name="T60" fmla="*/ 527 w 738"/>
                      <a:gd name="T61" fmla="*/ 258 h 297"/>
                      <a:gd name="T62" fmla="*/ 457 w 738"/>
                      <a:gd name="T63" fmla="*/ 0 h 29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</a:cxnLst>
                    <a:rect l="0" t="0" r="r" b="b"/>
                    <a:pathLst>
                      <a:path w="738" h="297">
                        <a:moveTo>
                          <a:pt x="457" y="0"/>
                        </a:moveTo>
                        <a:cubicBezTo>
                          <a:pt x="424" y="0"/>
                          <a:pt x="390" y="2"/>
                          <a:pt x="354" y="6"/>
                        </a:cubicBezTo>
                        <a:cubicBezTo>
                          <a:pt x="326" y="12"/>
                          <a:pt x="296" y="17"/>
                          <a:pt x="265" y="23"/>
                        </a:cubicBezTo>
                        <a:cubicBezTo>
                          <a:pt x="259" y="24"/>
                          <a:pt x="253" y="25"/>
                          <a:pt x="246" y="26"/>
                        </a:cubicBezTo>
                        <a:cubicBezTo>
                          <a:pt x="240" y="27"/>
                          <a:pt x="233" y="28"/>
                          <a:pt x="227" y="29"/>
                        </a:cubicBezTo>
                        <a:cubicBezTo>
                          <a:pt x="225" y="29"/>
                          <a:pt x="224" y="29"/>
                          <a:pt x="223" y="29"/>
                        </a:cubicBezTo>
                        <a:cubicBezTo>
                          <a:pt x="186" y="38"/>
                          <a:pt x="150" y="48"/>
                          <a:pt x="115" y="60"/>
                        </a:cubicBezTo>
                        <a:cubicBezTo>
                          <a:pt x="91" y="123"/>
                          <a:pt x="91" y="123"/>
                          <a:pt x="91" y="123"/>
                        </a:cubicBezTo>
                        <a:cubicBezTo>
                          <a:pt x="88" y="130"/>
                          <a:pt x="81" y="134"/>
                          <a:pt x="74" y="134"/>
                        </a:cubicBezTo>
                        <a:cubicBezTo>
                          <a:pt x="72" y="134"/>
                          <a:pt x="70" y="134"/>
                          <a:pt x="68" y="133"/>
                        </a:cubicBezTo>
                        <a:cubicBezTo>
                          <a:pt x="66" y="133"/>
                          <a:pt x="66" y="133"/>
                          <a:pt x="66" y="133"/>
                        </a:cubicBezTo>
                        <a:cubicBezTo>
                          <a:pt x="57" y="129"/>
                          <a:pt x="52" y="119"/>
                          <a:pt x="56" y="110"/>
                        </a:cubicBezTo>
                        <a:cubicBezTo>
                          <a:pt x="69" y="77"/>
                          <a:pt x="69" y="77"/>
                          <a:pt x="69" y="77"/>
                        </a:cubicBezTo>
                        <a:cubicBezTo>
                          <a:pt x="63" y="79"/>
                          <a:pt x="57" y="81"/>
                          <a:pt x="51" y="84"/>
                        </a:cubicBezTo>
                        <a:cubicBezTo>
                          <a:pt x="0" y="105"/>
                          <a:pt x="75" y="200"/>
                          <a:pt x="136" y="228"/>
                        </a:cubicBezTo>
                        <a:cubicBezTo>
                          <a:pt x="226" y="263"/>
                          <a:pt x="346" y="297"/>
                          <a:pt x="457" y="297"/>
                        </a:cubicBezTo>
                        <a:cubicBezTo>
                          <a:pt x="570" y="297"/>
                          <a:pt x="675" y="262"/>
                          <a:pt x="733" y="160"/>
                        </a:cubicBezTo>
                        <a:cubicBezTo>
                          <a:pt x="738" y="118"/>
                          <a:pt x="707" y="78"/>
                          <a:pt x="652" y="47"/>
                        </a:cubicBezTo>
                        <a:cubicBezTo>
                          <a:pt x="621" y="35"/>
                          <a:pt x="586" y="19"/>
                          <a:pt x="548" y="9"/>
                        </a:cubicBezTo>
                        <a:cubicBezTo>
                          <a:pt x="597" y="130"/>
                          <a:pt x="597" y="130"/>
                          <a:pt x="597" y="130"/>
                        </a:cubicBezTo>
                        <a:cubicBezTo>
                          <a:pt x="601" y="139"/>
                          <a:pt x="597" y="150"/>
                          <a:pt x="588" y="153"/>
                        </a:cubicBezTo>
                        <a:cubicBezTo>
                          <a:pt x="586" y="154"/>
                          <a:pt x="586" y="154"/>
                          <a:pt x="586" y="154"/>
                        </a:cubicBezTo>
                        <a:cubicBezTo>
                          <a:pt x="584" y="155"/>
                          <a:pt x="582" y="155"/>
                          <a:pt x="579" y="155"/>
                        </a:cubicBezTo>
                        <a:cubicBezTo>
                          <a:pt x="572" y="155"/>
                          <a:pt x="566" y="151"/>
                          <a:pt x="563" y="144"/>
                        </a:cubicBezTo>
                        <a:cubicBezTo>
                          <a:pt x="504" y="1"/>
                          <a:pt x="504" y="1"/>
                          <a:pt x="504" y="1"/>
                        </a:cubicBezTo>
                        <a:cubicBezTo>
                          <a:pt x="501" y="1"/>
                          <a:pt x="498" y="1"/>
                          <a:pt x="495" y="0"/>
                        </a:cubicBezTo>
                        <a:cubicBezTo>
                          <a:pt x="563" y="248"/>
                          <a:pt x="563" y="248"/>
                          <a:pt x="563" y="248"/>
                        </a:cubicBezTo>
                        <a:cubicBezTo>
                          <a:pt x="565" y="258"/>
                          <a:pt x="560" y="268"/>
                          <a:pt x="550" y="270"/>
                        </a:cubicBezTo>
                        <a:cubicBezTo>
                          <a:pt x="549" y="271"/>
                          <a:pt x="549" y="271"/>
                          <a:pt x="549" y="271"/>
                        </a:cubicBezTo>
                        <a:cubicBezTo>
                          <a:pt x="547" y="271"/>
                          <a:pt x="546" y="271"/>
                          <a:pt x="544" y="271"/>
                        </a:cubicBezTo>
                        <a:cubicBezTo>
                          <a:pt x="536" y="271"/>
                          <a:pt x="529" y="266"/>
                          <a:pt x="527" y="258"/>
                        </a:cubicBezTo>
                        <a:cubicBezTo>
                          <a:pt x="457" y="0"/>
                          <a:pt x="457" y="0"/>
                          <a:pt x="457" y="0"/>
                        </a:cubicBezTo>
                      </a:path>
                    </a:pathLst>
                  </a:custGeom>
                  <a:solidFill>
                    <a:schemeClr val="bg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148590" tIns="74296" rIns="148590" bIns="74296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282"/>
                  </a:p>
                </p:txBody>
              </p:sp>
              <p:sp>
                <p:nvSpPr>
                  <p:cNvPr id="646" name="Freeform 8"/>
                  <p:cNvSpPr>
                    <a:spLocks/>
                  </p:cNvSpPr>
                  <p:nvPr/>
                </p:nvSpPr>
                <p:spPr bwMode="auto">
                  <a:xfrm>
                    <a:off x="10345738" y="5375275"/>
                    <a:ext cx="830263" cy="1790700"/>
                  </a:xfrm>
                  <a:custGeom>
                    <a:avLst/>
                    <a:gdLst>
                      <a:gd name="T0" fmla="*/ 183 w 221"/>
                      <a:gd name="T1" fmla="*/ 463 h 477"/>
                      <a:gd name="T2" fmla="*/ 206 w 221"/>
                      <a:gd name="T3" fmla="*/ 473 h 477"/>
                      <a:gd name="T4" fmla="*/ 208 w 221"/>
                      <a:gd name="T5" fmla="*/ 472 h 477"/>
                      <a:gd name="T6" fmla="*/ 217 w 221"/>
                      <a:gd name="T7" fmla="*/ 449 h 477"/>
                      <a:gd name="T8" fmla="*/ 38 w 221"/>
                      <a:gd name="T9" fmla="*/ 13 h 477"/>
                      <a:gd name="T10" fmla="*/ 14 w 221"/>
                      <a:gd name="T11" fmla="*/ 4 h 477"/>
                      <a:gd name="T12" fmla="*/ 13 w 221"/>
                      <a:gd name="T13" fmla="*/ 4 h 477"/>
                      <a:gd name="T14" fmla="*/ 3 w 221"/>
                      <a:gd name="T15" fmla="*/ 27 h 477"/>
                      <a:gd name="T16" fmla="*/ 183 w 221"/>
                      <a:gd name="T17" fmla="*/ 463 h 47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21" h="477">
                        <a:moveTo>
                          <a:pt x="183" y="463"/>
                        </a:moveTo>
                        <a:cubicBezTo>
                          <a:pt x="187" y="472"/>
                          <a:pt x="197" y="477"/>
                          <a:pt x="206" y="473"/>
                        </a:cubicBezTo>
                        <a:cubicBezTo>
                          <a:pt x="208" y="472"/>
                          <a:pt x="208" y="472"/>
                          <a:pt x="208" y="472"/>
                        </a:cubicBezTo>
                        <a:cubicBezTo>
                          <a:pt x="217" y="469"/>
                          <a:pt x="221" y="458"/>
                          <a:pt x="217" y="449"/>
                        </a:cubicBezTo>
                        <a:cubicBezTo>
                          <a:pt x="38" y="13"/>
                          <a:pt x="38" y="13"/>
                          <a:pt x="38" y="13"/>
                        </a:cubicBezTo>
                        <a:cubicBezTo>
                          <a:pt x="34" y="4"/>
                          <a:pt x="24" y="0"/>
                          <a:pt x="14" y="4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4" y="8"/>
                          <a:pt x="0" y="18"/>
                          <a:pt x="3" y="27"/>
                        </a:cubicBezTo>
                        <a:cubicBezTo>
                          <a:pt x="183" y="463"/>
                          <a:pt x="183" y="463"/>
                          <a:pt x="183" y="463"/>
                        </a:cubicBezTo>
                      </a:path>
                    </a:pathLst>
                  </a:custGeom>
                  <a:solidFill>
                    <a:srgbClr val="47312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148590" tIns="74296" rIns="148590" bIns="74296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282"/>
                  </a:p>
                </p:txBody>
              </p:sp>
              <p:sp>
                <p:nvSpPr>
                  <p:cNvPr id="647" name="Freeform 9"/>
                  <p:cNvSpPr>
                    <a:spLocks/>
                  </p:cNvSpPr>
                  <p:nvPr/>
                </p:nvSpPr>
                <p:spPr bwMode="auto">
                  <a:xfrm>
                    <a:off x="9115425" y="5281613"/>
                    <a:ext cx="792163" cy="1804988"/>
                  </a:xfrm>
                  <a:custGeom>
                    <a:avLst/>
                    <a:gdLst>
                      <a:gd name="T0" fmla="*/ 4 w 211"/>
                      <a:gd name="T1" fmla="*/ 454 h 481"/>
                      <a:gd name="T2" fmla="*/ 14 w 211"/>
                      <a:gd name="T3" fmla="*/ 477 h 481"/>
                      <a:gd name="T4" fmla="*/ 16 w 211"/>
                      <a:gd name="T5" fmla="*/ 477 h 481"/>
                      <a:gd name="T6" fmla="*/ 39 w 211"/>
                      <a:gd name="T7" fmla="*/ 467 h 481"/>
                      <a:gd name="T8" fmla="*/ 207 w 211"/>
                      <a:gd name="T9" fmla="*/ 27 h 481"/>
                      <a:gd name="T10" fmla="*/ 197 w 211"/>
                      <a:gd name="T11" fmla="*/ 4 h 481"/>
                      <a:gd name="T12" fmla="*/ 196 w 211"/>
                      <a:gd name="T13" fmla="*/ 3 h 481"/>
                      <a:gd name="T14" fmla="*/ 173 w 211"/>
                      <a:gd name="T15" fmla="*/ 13 h 481"/>
                      <a:gd name="T16" fmla="*/ 4 w 211"/>
                      <a:gd name="T17" fmla="*/ 454 h 48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11" h="481">
                        <a:moveTo>
                          <a:pt x="4" y="454"/>
                        </a:moveTo>
                        <a:cubicBezTo>
                          <a:pt x="0" y="463"/>
                          <a:pt x="5" y="473"/>
                          <a:pt x="14" y="477"/>
                        </a:cubicBezTo>
                        <a:cubicBezTo>
                          <a:pt x="16" y="477"/>
                          <a:pt x="16" y="477"/>
                          <a:pt x="16" y="477"/>
                        </a:cubicBezTo>
                        <a:cubicBezTo>
                          <a:pt x="25" y="481"/>
                          <a:pt x="35" y="476"/>
                          <a:pt x="39" y="467"/>
                        </a:cubicBezTo>
                        <a:cubicBezTo>
                          <a:pt x="207" y="27"/>
                          <a:pt x="207" y="27"/>
                          <a:pt x="207" y="27"/>
                        </a:cubicBezTo>
                        <a:cubicBezTo>
                          <a:pt x="211" y="17"/>
                          <a:pt x="206" y="7"/>
                          <a:pt x="197" y="4"/>
                        </a:cubicBezTo>
                        <a:cubicBezTo>
                          <a:pt x="196" y="3"/>
                          <a:pt x="196" y="3"/>
                          <a:pt x="196" y="3"/>
                        </a:cubicBezTo>
                        <a:cubicBezTo>
                          <a:pt x="187" y="0"/>
                          <a:pt x="176" y="4"/>
                          <a:pt x="173" y="13"/>
                        </a:cubicBezTo>
                        <a:cubicBezTo>
                          <a:pt x="4" y="454"/>
                          <a:pt x="4" y="454"/>
                          <a:pt x="4" y="454"/>
                        </a:cubicBezTo>
                      </a:path>
                    </a:pathLst>
                  </a:custGeom>
                  <a:solidFill>
                    <a:srgbClr val="5E412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148590" tIns="74296" rIns="148590" bIns="74296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282"/>
                  </a:p>
                </p:txBody>
              </p:sp>
              <p:sp>
                <p:nvSpPr>
                  <p:cNvPr id="648" name="Freeform 10"/>
                  <p:cNvSpPr>
                    <a:spLocks/>
                  </p:cNvSpPr>
                  <p:nvPr/>
                </p:nvSpPr>
                <p:spPr bwMode="auto">
                  <a:xfrm>
                    <a:off x="9478963" y="2968625"/>
                    <a:ext cx="1554163" cy="3074988"/>
                  </a:xfrm>
                  <a:custGeom>
                    <a:avLst/>
                    <a:gdLst>
                      <a:gd name="T0" fmla="*/ 414 w 414"/>
                      <a:gd name="T1" fmla="*/ 408 h 819"/>
                      <a:gd name="T2" fmla="*/ 221 w 414"/>
                      <a:gd name="T3" fmla="*/ 816 h 819"/>
                      <a:gd name="T4" fmla="*/ 116 w 414"/>
                      <a:gd name="T5" fmla="*/ 816 h 819"/>
                      <a:gd name="T6" fmla="*/ 0 w 414"/>
                      <a:gd name="T7" fmla="*/ 408 h 819"/>
                      <a:gd name="T8" fmla="*/ 115 w 414"/>
                      <a:gd name="T9" fmla="*/ 0 h 819"/>
                      <a:gd name="T10" fmla="*/ 207 w 414"/>
                      <a:gd name="T11" fmla="*/ 0 h 819"/>
                      <a:gd name="T12" fmla="*/ 414 w 414"/>
                      <a:gd name="T13" fmla="*/ 408 h 8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14" h="819">
                        <a:moveTo>
                          <a:pt x="414" y="408"/>
                        </a:moveTo>
                        <a:cubicBezTo>
                          <a:pt x="414" y="633"/>
                          <a:pt x="335" y="807"/>
                          <a:pt x="221" y="816"/>
                        </a:cubicBezTo>
                        <a:cubicBezTo>
                          <a:pt x="209" y="817"/>
                          <a:pt x="125" y="819"/>
                          <a:pt x="116" y="816"/>
                        </a:cubicBezTo>
                        <a:cubicBezTo>
                          <a:pt x="89" y="767"/>
                          <a:pt x="0" y="614"/>
                          <a:pt x="0" y="408"/>
                        </a:cubicBezTo>
                        <a:cubicBezTo>
                          <a:pt x="0" y="241"/>
                          <a:pt x="115" y="0"/>
                          <a:pt x="115" y="0"/>
                        </a:cubicBezTo>
                        <a:cubicBezTo>
                          <a:pt x="115" y="0"/>
                          <a:pt x="146" y="0"/>
                          <a:pt x="207" y="0"/>
                        </a:cubicBezTo>
                        <a:cubicBezTo>
                          <a:pt x="321" y="0"/>
                          <a:pt x="414" y="183"/>
                          <a:pt x="414" y="408"/>
                        </a:cubicBezTo>
                        <a:close/>
                      </a:path>
                    </a:pathLst>
                  </a:custGeom>
                  <a:solidFill>
                    <a:srgbClr val="B8CCD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148590" tIns="74296" rIns="148590" bIns="74296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282"/>
                  </a:p>
                </p:txBody>
              </p:sp>
              <p:sp>
                <p:nvSpPr>
                  <p:cNvPr id="649" name="Oval 11"/>
                  <p:cNvSpPr>
                    <a:spLocks noChangeArrowheads="1"/>
                  </p:cNvSpPr>
                  <p:nvPr/>
                </p:nvSpPr>
                <p:spPr bwMode="auto">
                  <a:xfrm>
                    <a:off x="9167813" y="2968625"/>
                    <a:ext cx="1550988" cy="3063875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vert="horz" wrap="square" lIns="148590" tIns="74296" rIns="148590" bIns="74296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282"/>
                  </a:p>
                </p:txBody>
              </p:sp>
              <p:sp>
                <p:nvSpPr>
                  <p:cNvPr id="650" name="Freeform 12"/>
                  <p:cNvSpPr>
                    <a:spLocks/>
                  </p:cNvSpPr>
                  <p:nvPr/>
                </p:nvSpPr>
                <p:spPr bwMode="auto">
                  <a:xfrm>
                    <a:off x="9910763" y="5394325"/>
                    <a:ext cx="990600" cy="649288"/>
                  </a:xfrm>
                  <a:custGeom>
                    <a:avLst/>
                    <a:gdLst>
                      <a:gd name="T0" fmla="*/ 174 w 264"/>
                      <a:gd name="T1" fmla="*/ 7 h 173"/>
                      <a:gd name="T2" fmla="*/ 9 w 264"/>
                      <a:gd name="T3" fmla="*/ 170 h 173"/>
                      <a:gd name="T4" fmla="*/ 0 w 264"/>
                      <a:gd name="T5" fmla="*/ 170 h 173"/>
                      <a:gd name="T6" fmla="*/ 1 w 264"/>
                      <a:gd name="T7" fmla="*/ 170 h 173"/>
                      <a:gd name="T8" fmla="*/ 106 w 264"/>
                      <a:gd name="T9" fmla="*/ 170 h 173"/>
                      <a:gd name="T10" fmla="*/ 264 w 264"/>
                      <a:gd name="T11" fmla="*/ 0 h 173"/>
                      <a:gd name="T12" fmla="*/ 174 w 264"/>
                      <a:gd name="T13" fmla="*/ 7 h 17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264" h="173">
                        <a:moveTo>
                          <a:pt x="174" y="7"/>
                        </a:moveTo>
                        <a:cubicBezTo>
                          <a:pt x="136" y="106"/>
                          <a:pt x="76" y="170"/>
                          <a:pt x="9" y="170"/>
                        </a:cubicBezTo>
                        <a:cubicBezTo>
                          <a:pt x="6" y="170"/>
                          <a:pt x="3" y="170"/>
                          <a:pt x="0" y="170"/>
                        </a:cubicBezTo>
                        <a:cubicBezTo>
                          <a:pt x="1" y="170"/>
                          <a:pt x="1" y="170"/>
                          <a:pt x="1" y="170"/>
                        </a:cubicBezTo>
                        <a:cubicBezTo>
                          <a:pt x="10" y="173"/>
                          <a:pt x="94" y="171"/>
                          <a:pt x="106" y="170"/>
                        </a:cubicBezTo>
                        <a:cubicBezTo>
                          <a:pt x="175" y="165"/>
                          <a:pt x="230" y="100"/>
                          <a:pt x="264" y="0"/>
                        </a:cubicBezTo>
                        <a:cubicBezTo>
                          <a:pt x="234" y="3"/>
                          <a:pt x="204" y="6"/>
                          <a:pt x="174" y="7"/>
                        </a:cubicBezTo>
                        <a:close/>
                      </a:path>
                    </a:pathLst>
                  </a:custGeom>
                  <a:solidFill>
                    <a:srgbClr val="8A99A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148590" tIns="74296" rIns="148590" bIns="74296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282"/>
                  </a:p>
                </p:txBody>
              </p:sp>
              <p:sp>
                <p:nvSpPr>
                  <p:cNvPr id="651" name="Oval 13"/>
                  <p:cNvSpPr>
                    <a:spLocks noChangeArrowheads="1"/>
                  </p:cNvSpPr>
                  <p:nvPr/>
                </p:nvSpPr>
                <p:spPr bwMode="auto">
                  <a:xfrm>
                    <a:off x="9239250" y="3268663"/>
                    <a:ext cx="1246188" cy="2462213"/>
                  </a:xfrm>
                  <a:prstGeom prst="ellipse">
                    <a:avLst/>
                  </a:prstGeom>
                  <a:solidFill>
                    <a:schemeClr val="accent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148590" tIns="74296" rIns="148590" bIns="74296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282"/>
                  </a:p>
                </p:txBody>
              </p:sp>
              <p:sp>
                <p:nvSpPr>
                  <p:cNvPr id="652" name="Oval 14"/>
                  <p:cNvSpPr>
                    <a:spLocks noChangeArrowheads="1"/>
                  </p:cNvSpPr>
                  <p:nvPr/>
                </p:nvSpPr>
                <p:spPr bwMode="auto">
                  <a:xfrm>
                    <a:off x="9321800" y="3570288"/>
                    <a:ext cx="941388" cy="1860550"/>
                  </a:xfrm>
                  <a:prstGeom prst="ellipse">
                    <a:avLst/>
                  </a:prstGeom>
                  <a:solidFill>
                    <a:srgbClr val="E8EEF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148590" tIns="74296" rIns="148590" bIns="74296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282"/>
                  </a:p>
                </p:txBody>
              </p:sp>
              <p:sp>
                <p:nvSpPr>
                  <p:cNvPr id="653" name="Oval 15"/>
                  <p:cNvSpPr>
                    <a:spLocks noChangeArrowheads="1"/>
                  </p:cNvSpPr>
                  <p:nvPr/>
                </p:nvSpPr>
                <p:spPr bwMode="auto">
                  <a:xfrm>
                    <a:off x="9374188" y="3787775"/>
                    <a:ext cx="698500" cy="1381125"/>
                  </a:xfrm>
                  <a:prstGeom prst="ellipse">
                    <a:avLst/>
                  </a:prstGeom>
                  <a:solidFill>
                    <a:schemeClr val="accent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148590" tIns="74296" rIns="148590" bIns="74296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282"/>
                  </a:p>
                </p:txBody>
              </p:sp>
              <p:sp>
                <p:nvSpPr>
                  <p:cNvPr id="654" name="Oval 16"/>
                  <p:cNvSpPr>
                    <a:spLocks noChangeArrowheads="1"/>
                  </p:cNvSpPr>
                  <p:nvPr/>
                </p:nvSpPr>
                <p:spPr bwMode="auto">
                  <a:xfrm>
                    <a:off x="9475788" y="4008438"/>
                    <a:ext cx="450850" cy="890588"/>
                  </a:xfrm>
                  <a:prstGeom prst="ellipse">
                    <a:avLst/>
                  </a:prstGeom>
                  <a:solidFill>
                    <a:srgbClr val="E8EEF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148590" tIns="74296" rIns="148590" bIns="74296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282"/>
                  </a:p>
                </p:txBody>
              </p:sp>
              <p:sp>
                <p:nvSpPr>
                  <p:cNvPr id="655" name="Oval 17"/>
                  <p:cNvSpPr>
                    <a:spLocks noChangeArrowheads="1"/>
                  </p:cNvSpPr>
                  <p:nvPr/>
                </p:nvSpPr>
                <p:spPr bwMode="auto">
                  <a:xfrm>
                    <a:off x="9572625" y="4252913"/>
                    <a:ext cx="206375" cy="401638"/>
                  </a:xfrm>
                  <a:prstGeom prst="ellipse">
                    <a:avLst/>
                  </a:pr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148590" tIns="74296" rIns="148590" bIns="74296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282"/>
                  </a:p>
                </p:txBody>
              </p:sp>
              <p:sp>
                <p:nvSpPr>
                  <p:cNvPr id="656" name="Freeform 19"/>
                  <p:cNvSpPr>
                    <a:spLocks noEditPoints="1"/>
                  </p:cNvSpPr>
                  <p:nvPr/>
                </p:nvSpPr>
                <p:spPr bwMode="auto">
                  <a:xfrm>
                    <a:off x="8108950" y="5859463"/>
                    <a:ext cx="912813" cy="134938"/>
                  </a:xfrm>
                  <a:custGeom>
                    <a:avLst/>
                    <a:gdLst>
                      <a:gd name="T0" fmla="*/ 240 w 243"/>
                      <a:gd name="T1" fmla="*/ 20 h 36"/>
                      <a:gd name="T2" fmla="*/ 241 w 243"/>
                      <a:gd name="T3" fmla="*/ 24 h 36"/>
                      <a:gd name="T4" fmla="*/ 240 w 243"/>
                      <a:gd name="T5" fmla="*/ 24 h 36"/>
                      <a:gd name="T6" fmla="*/ 240 w 243"/>
                      <a:gd name="T7" fmla="*/ 24 h 36"/>
                      <a:gd name="T8" fmla="*/ 240 w 243"/>
                      <a:gd name="T9" fmla="*/ 24 h 36"/>
                      <a:gd name="T10" fmla="*/ 240 w 243"/>
                      <a:gd name="T11" fmla="*/ 24 h 36"/>
                      <a:gd name="T12" fmla="*/ 235 w 243"/>
                      <a:gd name="T13" fmla="*/ 28 h 36"/>
                      <a:gd name="T14" fmla="*/ 235 w 243"/>
                      <a:gd name="T15" fmla="*/ 27 h 36"/>
                      <a:gd name="T16" fmla="*/ 224 w 243"/>
                      <a:gd name="T17" fmla="*/ 36 h 36"/>
                      <a:gd name="T18" fmla="*/ 242 w 243"/>
                      <a:gd name="T19" fmla="*/ 27 h 36"/>
                      <a:gd name="T20" fmla="*/ 240 w 243"/>
                      <a:gd name="T21" fmla="*/ 20 h 36"/>
                      <a:gd name="T22" fmla="*/ 0 w 243"/>
                      <a:gd name="T23" fmla="*/ 0 h 36"/>
                      <a:gd name="T24" fmla="*/ 189 w 243"/>
                      <a:gd name="T25" fmla="*/ 30 h 36"/>
                      <a:gd name="T26" fmla="*/ 213 w 243"/>
                      <a:gd name="T27" fmla="*/ 36 h 36"/>
                      <a:gd name="T28" fmla="*/ 196 w 243"/>
                      <a:gd name="T29" fmla="*/ 25 h 36"/>
                      <a:gd name="T30" fmla="*/ 204 w 243"/>
                      <a:gd name="T31" fmla="*/ 19 h 36"/>
                      <a:gd name="T32" fmla="*/ 192 w 243"/>
                      <a:gd name="T33" fmla="*/ 22 h 36"/>
                      <a:gd name="T34" fmla="*/ 0 w 243"/>
                      <a:gd name="T35" fmla="*/ 0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243" h="36">
                        <a:moveTo>
                          <a:pt x="240" y="20"/>
                        </a:moveTo>
                        <a:cubicBezTo>
                          <a:pt x="241" y="24"/>
                          <a:pt x="241" y="24"/>
                          <a:pt x="241" y="24"/>
                        </a:cubicBezTo>
                        <a:cubicBezTo>
                          <a:pt x="241" y="24"/>
                          <a:pt x="240" y="24"/>
                          <a:pt x="240" y="24"/>
                        </a:cubicBezTo>
                        <a:cubicBezTo>
                          <a:pt x="240" y="24"/>
                          <a:pt x="240" y="24"/>
                          <a:pt x="240" y="24"/>
                        </a:cubicBezTo>
                        <a:cubicBezTo>
                          <a:pt x="240" y="24"/>
                          <a:pt x="240" y="24"/>
                          <a:pt x="240" y="24"/>
                        </a:cubicBezTo>
                        <a:cubicBezTo>
                          <a:pt x="240" y="24"/>
                          <a:pt x="240" y="24"/>
                          <a:pt x="240" y="24"/>
                        </a:cubicBezTo>
                        <a:cubicBezTo>
                          <a:pt x="238" y="25"/>
                          <a:pt x="237" y="27"/>
                          <a:pt x="235" y="28"/>
                        </a:cubicBezTo>
                        <a:cubicBezTo>
                          <a:pt x="235" y="28"/>
                          <a:pt x="235" y="27"/>
                          <a:pt x="235" y="27"/>
                        </a:cubicBezTo>
                        <a:cubicBezTo>
                          <a:pt x="232" y="30"/>
                          <a:pt x="228" y="33"/>
                          <a:pt x="224" y="36"/>
                        </a:cubicBezTo>
                        <a:cubicBezTo>
                          <a:pt x="243" y="36"/>
                          <a:pt x="242" y="32"/>
                          <a:pt x="242" y="27"/>
                        </a:cubicBezTo>
                        <a:cubicBezTo>
                          <a:pt x="242" y="24"/>
                          <a:pt x="242" y="22"/>
                          <a:pt x="240" y="20"/>
                        </a:cubicBezTo>
                        <a:moveTo>
                          <a:pt x="0" y="0"/>
                        </a:moveTo>
                        <a:cubicBezTo>
                          <a:pt x="189" y="30"/>
                          <a:pt x="189" y="30"/>
                          <a:pt x="189" y="30"/>
                        </a:cubicBezTo>
                        <a:cubicBezTo>
                          <a:pt x="193" y="32"/>
                          <a:pt x="202" y="35"/>
                          <a:pt x="213" y="36"/>
                        </a:cubicBezTo>
                        <a:cubicBezTo>
                          <a:pt x="196" y="25"/>
                          <a:pt x="196" y="25"/>
                          <a:pt x="196" y="25"/>
                        </a:cubicBezTo>
                        <a:cubicBezTo>
                          <a:pt x="204" y="19"/>
                          <a:pt x="204" y="19"/>
                          <a:pt x="204" y="19"/>
                        </a:cubicBezTo>
                        <a:cubicBezTo>
                          <a:pt x="199" y="20"/>
                          <a:pt x="195" y="21"/>
                          <a:pt x="192" y="22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</a:path>
                    </a:pathLst>
                  </a:custGeom>
                  <a:solidFill>
                    <a:srgbClr val="9CC9E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148590" tIns="74296" rIns="148590" bIns="74296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282"/>
                  </a:p>
                </p:txBody>
              </p:sp>
              <p:sp>
                <p:nvSpPr>
                  <p:cNvPr id="657" name="Freeform 20"/>
                  <p:cNvSpPr>
                    <a:spLocks/>
                  </p:cNvSpPr>
                  <p:nvPr/>
                </p:nvSpPr>
                <p:spPr bwMode="auto">
                  <a:xfrm>
                    <a:off x="8124825" y="4946650"/>
                    <a:ext cx="217488" cy="247650"/>
                  </a:xfrm>
                  <a:custGeom>
                    <a:avLst/>
                    <a:gdLst>
                      <a:gd name="T0" fmla="*/ 45 w 58"/>
                      <a:gd name="T1" fmla="*/ 0 h 66"/>
                      <a:gd name="T2" fmla="*/ 48 w 58"/>
                      <a:gd name="T3" fmla="*/ 6 h 66"/>
                      <a:gd name="T4" fmla="*/ 50 w 58"/>
                      <a:gd name="T5" fmla="*/ 13 h 66"/>
                      <a:gd name="T6" fmla="*/ 54 w 58"/>
                      <a:gd name="T7" fmla="*/ 26 h 66"/>
                      <a:gd name="T8" fmla="*/ 57 w 58"/>
                      <a:gd name="T9" fmla="*/ 53 h 66"/>
                      <a:gd name="T10" fmla="*/ 58 w 58"/>
                      <a:gd name="T11" fmla="*/ 66 h 66"/>
                      <a:gd name="T12" fmla="*/ 47 w 58"/>
                      <a:gd name="T13" fmla="*/ 61 h 66"/>
                      <a:gd name="T14" fmla="*/ 23 w 58"/>
                      <a:gd name="T15" fmla="*/ 51 h 66"/>
                      <a:gd name="T16" fmla="*/ 11 w 58"/>
                      <a:gd name="T17" fmla="*/ 44 h 66"/>
                      <a:gd name="T18" fmla="*/ 5 w 58"/>
                      <a:gd name="T19" fmla="*/ 40 h 66"/>
                      <a:gd name="T20" fmla="*/ 0 w 58"/>
                      <a:gd name="T21" fmla="*/ 36 h 66"/>
                      <a:gd name="T22" fmla="*/ 7 w 58"/>
                      <a:gd name="T23" fmla="*/ 36 h 66"/>
                      <a:gd name="T24" fmla="*/ 14 w 58"/>
                      <a:gd name="T25" fmla="*/ 37 h 66"/>
                      <a:gd name="T26" fmla="*/ 27 w 58"/>
                      <a:gd name="T27" fmla="*/ 39 h 66"/>
                      <a:gd name="T28" fmla="*/ 52 w 58"/>
                      <a:gd name="T29" fmla="*/ 46 h 66"/>
                      <a:gd name="T30" fmla="*/ 41 w 58"/>
                      <a:gd name="T31" fmla="*/ 54 h 66"/>
                      <a:gd name="T32" fmla="*/ 41 w 58"/>
                      <a:gd name="T33" fmla="*/ 27 h 66"/>
                      <a:gd name="T34" fmla="*/ 42 w 58"/>
                      <a:gd name="T35" fmla="*/ 13 h 66"/>
                      <a:gd name="T36" fmla="*/ 43 w 58"/>
                      <a:gd name="T37" fmla="*/ 7 h 66"/>
                      <a:gd name="T38" fmla="*/ 45 w 58"/>
                      <a:gd name="T39" fmla="*/ 0 h 6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58" h="66">
                        <a:moveTo>
                          <a:pt x="45" y="0"/>
                        </a:moveTo>
                        <a:cubicBezTo>
                          <a:pt x="46" y="2"/>
                          <a:pt x="47" y="4"/>
                          <a:pt x="48" y="6"/>
                        </a:cubicBezTo>
                        <a:cubicBezTo>
                          <a:pt x="49" y="8"/>
                          <a:pt x="49" y="11"/>
                          <a:pt x="50" y="13"/>
                        </a:cubicBezTo>
                        <a:cubicBezTo>
                          <a:pt x="52" y="17"/>
                          <a:pt x="53" y="22"/>
                          <a:pt x="54" y="26"/>
                        </a:cubicBezTo>
                        <a:cubicBezTo>
                          <a:pt x="55" y="35"/>
                          <a:pt x="57" y="44"/>
                          <a:pt x="57" y="53"/>
                        </a:cubicBezTo>
                        <a:cubicBezTo>
                          <a:pt x="58" y="66"/>
                          <a:pt x="58" y="66"/>
                          <a:pt x="58" y="66"/>
                        </a:cubicBezTo>
                        <a:cubicBezTo>
                          <a:pt x="47" y="61"/>
                          <a:pt x="47" y="61"/>
                          <a:pt x="47" y="61"/>
                        </a:cubicBezTo>
                        <a:cubicBezTo>
                          <a:pt x="38" y="58"/>
                          <a:pt x="30" y="55"/>
                          <a:pt x="23" y="51"/>
                        </a:cubicBezTo>
                        <a:cubicBezTo>
                          <a:pt x="19" y="49"/>
                          <a:pt x="15" y="46"/>
                          <a:pt x="11" y="44"/>
                        </a:cubicBezTo>
                        <a:cubicBezTo>
                          <a:pt x="9" y="43"/>
                          <a:pt x="7" y="42"/>
                          <a:pt x="5" y="40"/>
                        </a:cubicBezTo>
                        <a:cubicBezTo>
                          <a:pt x="4" y="39"/>
                          <a:pt x="2" y="37"/>
                          <a:pt x="0" y="36"/>
                        </a:cubicBezTo>
                        <a:cubicBezTo>
                          <a:pt x="2" y="36"/>
                          <a:pt x="5" y="36"/>
                          <a:pt x="7" y="36"/>
                        </a:cubicBezTo>
                        <a:cubicBezTo>
                          <a:pt x="9" y="36"/>
                          <a:pt x="11" y="37"/>
                          <a:pt x="14" y="37"/>
                        </a:cubicBezTo>
                        <a:cubicBezTo>
                          <a:pt x="18" y="37"/>
                          <a:pt x="23" y="38"/>
                          <a:pt x="27" y="39"/>
                        </a:cubicBezTo>
                        <a:cubicBezTo>
                          <a:pt x="35" y="41"/>
                          <a:pt x="44" y="43"/>
                          <a:pt x="52" y="46"/>
                        </a:cubicBezTo>
                        <a:cubicBezTo>
                          <a:pt x="41" y="54"/>
                          <a:pt x="41" y="54"/>
                          <a:pt x="41" y="54"/>
                        </a:cubicBezTo>
                        <a:cubicBezTo>
                          <a:pt x="41" y="45"/>
                          <a:pt x="40" y="36"/>
                          <a:pt x="41" y="27"/>
                        </a:cubicBezTo>
                        <a:cubicBezTo>
                          <a:pt x="41" y="23"/>
                          <a:pt x="42" y="18"/>
                          <a:pt x="42" y="13"/>
                        </a:cubicBezTo>
                        <a:cubicBezTo>
                          <a:pt x="43" y="11"/>
                          <a:pt x="43" y="9"/>
                          <a:pt x="43" y="7"/>
                        </a:cubicBezTo>
                        <a:cubicBezTo>
                          <a:pt x="44" y="4"/>
                          <a:pt x="44" y="2"/>
                          <a:pt x="45" y="0"/>
                        </a:cubicBezTo>
                        <a:close/>
                      </a:path>
                    </a:pathLst>
                  </a:custGeom>
                  <a:solidFill>
                    <a:srgbClr val="64637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148590" tIns="74296" rIns="148590" bIns="74296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282"/>
                  </a:p>
                </p:txBody>
              </p:sp>
              <p:sp>
                <p:nvSpPr>
                  <p:cNvPr id="658" name="Freeform 21"/>
                  <p:cNvSpPr>
                    <a:spLocks/>
                  </p:cNvSpPr>
                  <p:nvPr/>
                </p:nvSpPr>
                <p:spPr bwMode="auto">
                  <a:xfrm>
                    <a:off x="8056563" y="4857750"/>
                    <a:ext cx="217488" cy="247650"/>
                  </a:xfrm>
                  <a:custGeom>
                    <a:avLst/>
                    <a:gdLst>
                      <a:gd name="T0" fmla="*/ 45 w 58"/>
                      <a:gd name="T1" fmla="*/ 0 h 66"/>
                      <a:gd name="T2" fmla="*/ 48 w 58"/>
                      <a:gd name="T3" fmla="*/ 7 h 66"/>
                      <a:gd name="T4" fmla="*/ 50 w 58"/>
                      <a:gd name="T5" fmla="*/ 14 h 66"/>
                      <a:gd name="T6" fmla="*/ 53 w 58"/>
                      <a:gd name="T7" fmla="*/ 27 h 66"/>
                      <a:gd name="T8" fmla="*/ 57 w 58"/>
                      <a:gd name="T9" fmla="*/ 54 h 66"/>
                      <a:gd name="T10" fmla="*/ 58 w 58"/>
                      <a:gd name="T11" fmla="*/ 66 h 66"/>
                      <a:gd name="T12" fmla="*/ 46 w 58"/>
                      <a:gd name="T13" fmla="*/ 62 h 66"/>
                      <a:gd name="T14" fmla="*/ 22 w 58"/>
                      <a:gd name="T15" fmla="*/ 51 h 66"/>
                      <a:gd name="T16" fmla="*/ 11 w 58"/>
                      <a:gd name="T17" fmla="*/ 45 h 66"/>
                      <a:gd name="T18" fmla="*/ 5 w 58"/>
                      <a:gd name="T19" fmla="*/ 41 h 66"/>
                      <a:gd name="T20" fmla="*/ 0 w 58"/>
                      <a:gd name="T21" fmla="*/ 37 h 66"/>
                      <a:gd name="T22" fmla="*/ 7 w 58"/>
                      <a:gd name="T23" fmla="*/ 37 h 66"/>
                      <a:gd name="T24" fmla="*/ 13 w 58"/>
                      <a:gd name="T25" fmla="*/ 37 h 66"/>
                      <a:gd name="T26" fmla="*/ 27 w 58"/>
                      <a:gd name="T27" fmla="*/ 40 h 66"/>
                      <a:gd name="T28" fmla="*/ 52 w 58"/>
                      <a:gd name="T29" fmla="*/ 47 h 66"/>
                      <a:gd name="T30" fmla="*/ 41 w 58"/>
                      <a:gd name="T31" fmla="*/ 55 h 66"/>
                      <a:gd name="T32" fmla="*/ 41 w 58"/>
                      <a:gd name="T33" fmla="*/ 28 h 66"/>
                      <a:gd name="T34" fmla="*/ 42 w 58"/>
                      <a:gd name="T35" fmla="*/ 14 h 66"/>
                      <a:gd name="T36" fmla="*/ 43 w 58"/>
                      <a:gd name="T37" fmla="*/ 7 h 66"/>
                      <a:gd name="T38" fmla="*/ 45 w 58"/>
                      <a:gd name="T39" fmla="*/ 0 h 6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58" h="66">
                        <a:moveTo>
                          <a:pt x="45" y="0"/>
                        </a:moveTo>
                        <a:cubicBezTo>
                          <a:pt x="46" y="2"/>
                          <a:pt x="47" y="5"/>
                          <a:pt x="48" y="7"/>
                        </a:cubicBezTo>
                        <a:cubicBezTo>
                          <a:pt x="48" y="9"/>
                          <a:pt x="49" y="11"/>
                          <a:pt x="50" y="14"/>
                        </a:cubicBezTo>
                        <a:cubicBezTo>
                          <a:pt x="51" y="18"/>
                          <a:pt x="52" y="22"/>
                          <a:pt x="53" y="27"/>
                        </a:cubicBezTo>
                        <a:cubicBezTo>
                          <a:pt x="55" y="36"/>
                          <a:pt x="56" y="45"/>
                          <a:pt x="57" y="54"/>
                        </a:cubicBezTo>
                        <a:cubicBezTo>
                          <a:pt x="58" y="66"/>
                          <a:pt x="58" y="66"/>
                          <a:pt x="58" y="66"/>
                        </a:cubicBezTo>
                        <a:cubicBezTo>
                          <a:pt x="46" y="62"/>
                          <a:pt x="46" y="62"/>
                          <a:pt x="46" y="62"/>
                        </a:cubicBezTo>
                        <a:cubicBezTo>
                          <a:pt x="38" y="59"/>
                          <a:pt x="30" y="55"/>
                          <a:pt x="22" y="51"/>
                        </a:cubicBezTo>
                        <a:cubicBezTo>
                          <a:pt x="18" y="49"/>
                          <a:pt x="15" y="47"/>
                          <a:pt x="11" y="45"/>
                        </a:cubicBezTo>
                        <a:cubicBezTo>
                          <a:pt x="9" y="43"/>
                          <a:pt x="7" y="42"/>
                          <a:pt x="5" y="41"/>
                        </a:cubicBezTo>
                        <a:cubicBezTo>
                          <a:pt x="3" y="39"/>
                          <a:pt x="2" y="38"/>
                          <a:pt x="0" y="37"/>
                        </a:cubicBezTo>
                        <a:cubicBezTo>
                          <a:pt x="2" y="36"/>
                          <a:pt x="4" y="37"/>
                          <a:pt x="7" y="37"/>
                        </a:cubicBezTo>
                        <a:cubicBezTo>
                          <a:pt x="9" y="37"/>
                          <a:pt x="11" y="37"/>
                          <a:pt x="13" y="37"/>
                        </a:cubicBezTo>
                        <a:cubicBezTo>
                          <a:pt x="18" y="38"/>
                          <a:pt x="22" y="39"/>
                          <a:pt x="27" y="40"/>
                        </a:cubicBezTo>
                        <a:cubicBezTo>
                          <a:pt x="35" y="42"/>
                          <a:pt x="44" y="44"/>
                          <a:pt x="52" y="47"/>
                        </a:cubicBezTo>
                        <a:cubicBezTo>
                          <a:pt x="41" y="55"/>
                          <a:pt x="41" y="55"/>
                          <a:pt x="41" y="55"/>
                        </a:cubicBezTo>
                        <a:cubicBezTo>
                          <a:pt x="40" y="46"/>
                          <a:pt x="40" y="37"/>
                          <a:pt x="41" y="28"/>
                        </a:cubicBezTo>
                        <a:cubicBezTo>
                          <a:pt x="41" y="23"/>
                          <a:pt x="41" y="19"/>
                          <a:pt x="42" y="14"/>
                        </a:cubicBezTo>
                        <a:cubicBezTo>
                          <a:pt x="42" y="12"/>
                          <a:pt x="43" y="10"/>
                          <a:pt x="43" y="7"/>
                        </a:cubicBezTo>
                        <a:cubicBezTo>
                          <a:pt x="44" y="5"/>
                          <a:pt x="44" y="3"/>
                          <a:pt x="45" y="0"/>
                        </a:cubicBezTo>
                        <a:close/>
                      </a:path>
                    </a:pathLst>
                  </a:custGeom>
                  <a:solidFill>
                    <a:srgbClr val="64637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148590" tIns="74296" rIns="148590" bIns="74296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282"/>
                  </a:p>
                </p:txBody>
              </p:sp>
              <p:sp>
                <p:nvSpPr>
                  <p:cNvPr id="659" name="Freeform 22"/>
                  <p:cNvSpPr>
                    <a:spLocks/>
                  </p:cNvSpPr>
                  <p:nvPr/>
                </p:nvSpPr>
                <p:spPr bwMode="auto">
                  <a:xfrm>
                    <a:off x="7989888" y="4770438"/>
                    <a:ext cx="217488" cy="247650"/>
                  </a:xfrm>
                  <a:custGeom>
                    <a:avLst/>
                    <a:gdLst>
                      <a:gd name="T0" fmla="*/ 45 w 58"/>
                      <a:gd name="T1" fmla="*/ 0 h 66"/>
                      <a:gd name="T2" fmla="*/ 47 w 58"/>
                      <a:gd name="T3" fmla="*/ 7 h 66"/>
                      <a:gd name="T4" fmla="*/ 50 w 58"/>
                      <a:gd name="T5" fmla="*/ 13 h 66"/>
                      <a:gd name="T6" fmla="*/ 53 w 58"/>
                      <a:gd name="T7" fmla="*/ 27 h 66"/>
                      <a:gd name="T8" fmla="*/ 57 w 58"/>
                      <a:gd name="T9" fmla="*/ 54 h 66"/>
                      <a:gd name="T10" fmla="*/ 58 w 58"/>
                      <a:gd name="T11" fmla="*/ 66 h 66"/>
                      <a:gd name="T12" fmla="*/ 46 w 58"/>
                      <a:gd name="T13" fmla="*/ 62 h 66"/>
                      <a:gd name="T14" fmla="*/ 22 w 58"/>
                      <a:gd name="T15" fmla="*/ 51 h 66"/>
                      <a:gd name="T16" fmla="*/ 10 w 58"/>
                      <a:gd name="T17" fmla="*/ 44 h 66"/>
                      <a:gd name="T18" fmla="*/ 5 w 58"/>
                      <a:gd name="T19" fmla="*/ 41 h 66"/>
                      <a:gd name="T20" fmla="*/ 0 w 58"/>
                      <a:gd name="T21" fmla="*/ 36 h 66"/>
                      <a:gd name="T22" fmla="*/ 6 w 58"/>
                      <a:gd name="T23" fmla="*/ 36 h 66"/>
                      <a:gd name="T24" fmla="*/ 13 w 58"/>
                      <a:gd name="T25" fmla="*/ 37 h 66"/>
                      <a:gd name="T26" fmla="*/ 26 w 58"/>
                      <a:gd name="T27" fmla="*/ 39 h 66"/>
                      <a:gd name="T28" fmla="*/ 52 w 58"/>
                      <a:gd name="T29" fmla="*/ 47 h 66"/>
                      <a:gd name="T30" fmla="*/ 41 w 58"/>
                      <a:gd name="T31" fmla="*/ 55 h 66"/>
                      <a:gd name="T32" fmla="*/ 40 w 58"/>
                      <a:gd name="T33" fmla="*/ 28 h 66"/>
                      <a:gd name="T34" fmla="*/ 42 w 58"/>
                      <a:gd name="T35" fmla="*/ 14 h 66"/>
                      <a:gd name="T36" fmla="*/ 43 w 58"/>
                      <a:gd name="T37" fmla="*/ 7 h 66"/>
                      <a:gd name="T38" fmla="*/ 45 w 58"/>
                      <a:gd name="T39" fmla="*/ 0 h 6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58" h="66">
                        <a:moveTo>
                          <a:pt x="45" y="0"/>
                        </a:moveTo>
                        <a:cubicBezTo>
                          <a:pt x="46" y="2"/>
                          <a:pt x="47" y="4"/>
                          <a:pt x="47" y="7"/>
                        </a:cubicBezTo>
                        <a:cubicBezTo>
                          <a:pt x="48" y="9"/>
                          <a:pt x="49" y="11"/>
                          <a:pt x="50" y="13"/>
                        </a:cubicBezTo>
                        <a:cubicBezTo>
                          <a:pt x="51" y="18"/>
                          <a:pt x="52" y="22"/>
                          <a:pt x="53" y="27"/>
                        </a:cubicBezTo>
                        <a:cubicBezTo>
                          <a:pt x="55" y="36"/>
                          <a:pt x="56" y="45"/>
                          <a:pt x="57" y="54"/>
                        </a:cubicBezTo>
                        <a:cubicBezTo>
                          <a:pt x="58" y="66"/>
                          <a:pt x="58" y="66"/>
                          <a:pt x="58" y="66"/>
                        </a:cubicBezTo>
                        <a:cubicBezTo>
                          <a:pt x="46" y="62"/>
                          <a:pt x="46" y="62"/>
                          <a:pt x="46" y="62"/>
                        </a:cubicBezTo>
                        <a:cubicBezTo>
                          <a:pt x="38" y="59"/>
                          <a:pt x="30" y="55"/>
                          <a:pt x="22" y="51"/>
                        </a:cubicBezTo>
                        <a:cubicBezTo>
                          <a:pt x="18" y="49"/>
                          <a:pt x="14" y="47"/>
                          <a:pt x="10" y="44"/>
                        </a:cubicBezTo>
                        <a:cubicBezTo>
                          <a:pt x="9" y="43"/>
                          <a:pt x="7" y="42"/>
                          <a:pt x="5" y="41"/>
                        </a:cubicBezTo>
                        <a:cubicBezTo>
                          <a:pt x="3" y="39"/>
                          <a:pt x="1" y="38"/>
                          <a:pt x="0" y="36"/>
                        </a:cubicBezTo>
                        <a:cubicBezTo>
                          <a:pt x="2" y="36"/>
                          <a:pt x="4" y="36"/>
                          <a:pt x="6" y="36"/>
                        </a:cubicBezTo>
                        <a:cubicBezTo>
                          <a:pt x="9" y="37"/>
                          <a:pt x="11" y="37"/>
                          <a:pt x="13" y="37"/>
                        </a:cubicBezTo>
                        <a:cubicBezTo>
                          <a:pt x="18" y="38"/>
                          <a:pt x="22" y="38"/>
                          <a:pt x="26" y="39"/>
                        </a:cubicBezTo>
                        <a:cubicBezTo>
                          <a:pt x="35" y="41"/>
                          <a:pt x="43" y="44"/>
                          <a:pt x="52" y="47"/>
                        </a:cubicBezTo>
                        <a:cubicBezTo>
                          <a:pt x="41" y="55"/>
                          <a:pt x="41" y="55"/>
                          <a:pt x="41" y="55"/>
                        </a:cubicBezTo>
                        <a:cubicBezTo>
                          <a:pt x="40" y="46"/>
                          <a:pt x="40" y="37"/>
                          <a:pt x="40" y="28"/>
                        </a:cubicBezTo>
                        <a:cubicBezTo>
                          <a:pt x="41" y="23"/>
                          <a:pt x="41" y="18"/>
                          <a:pt x="42" y="14"/>
                        </a:cubicBezTo>
                        <a:cubicBezTo>
                          <a:pt x="42" y="12"/>
                          <a:pt x="42" y="9"/>
                          <a:pt x="43" y="7"/>
                        </a:cubicBezTo>
                        <a:cubicBezTo>
                          <a:pt x="43" y="5"/>
                          <a:pt x="44" y="2"/>
                          <a:pt x="45" y="0"/>
                        </a:cubicBezTo>
                        <a:close/>
                      </a:path>
                    </a:pathLst>
                  </a:custGeom>
                  <a:solidFill>
                    <a:srgbClr val="64637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148590" tIns="74296" rIns="148590" bIns="74296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282"/>
                  </a:p>
                </p:txBody>
              </p:sp>
              <p:sp>
                <p:nvSpPr>
                  <p:cNvPr id="660" name="Freeform 23"/>
                  <p:cNvSpPr>
                    <a:spLocks/>
                  </p:cNvSpPr>
                  <p:nvPr/>
                </p:nvSpPr>
                <p:spPr bwMode="auto">
                  <a:xfrm>
                    <a:off x="8135938" y="4921250"/>
                    <a:ext cx="803275" cy="1012825"/>
                  </a:xfrm>
                  <a:custGeom>
                    <a:avLst/>
                    <a:gdLst>
                      <a:gd name="T0" fmla="*/ 0 w 506"/>
                      <a:gd name="T1" fmla="*/ 12 h 638"/>
                      <a:gd name="T2" fmla="*/ 492 w 506"/>
                      <a:gd name="T3" fmla="*/ 638 h 638"/>
                      <a:gd name="T4" fmla="*/ 506 w 506"/>
                      <a:gd name="T5" fmla="*/ 626 h 638"/>
                      <a:gd name="T6" fmla="*/ 14 w 506"/>
                      <a:gd name="T7" fmla="*/ 0 h 638"/>
                      <a:gd name="T8" fmla="*/ 0 w 506"/>
                      <a:gd name="T9" fmla="*/ 12 h 6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06" h="638">
                        <a:moveTo>
                          <a:pt x="0" y="12"/>
                        </a:moveTo>
                        <a:lnTo>
                          <a:pt x="492" y="638"/>
                        </a:lnTo>
                        <a:lnTo>
                          <a:pt x="506" y="626"/>
                        </a:lnTo>
                        <a:lnTo>
                          <a:pt x="14" y="0"/>
                        </a:lnTo>
                        <a:lnTo>
                          <a:pt x="0" y="12"/>
                        </a:lnTo>
                        <a:close/>
                      </a:path>
                    </a:pathLst>
                  </a:custGeom>
                  <a:solidFill>
                    <a:srgbClr val="2F211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148590" tIns="74296" rIns="148590" bIns="74296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282"/>
                  </a:p>
                </p:txBody>
              </p:sp>
              <p:sp>
                <p:nvSpPr>
                  <p:cNvPr id="661" name="Freeform 24"/>
                  <p:cNvSpPr>
                    <a:spLocks/>
                  </p:cNvSpPr>
                  <p:nvPr/>
                </p:nvSpPr>
                <p:spPr bwMode="auto">
                  <a:xfrm>
                    <a:off x="8135938" y="4921250"/>
                    <a:ext cx="803275" cy="1012825"/>
                  </a:xfrm>
                  <a:custGeom>
                    <a:avLst/>
                    <a:gdLst>
                      <a:gd name="T0" fmla="*/ 0 w 506"/>
                      <a:gd name="T1" fmla="*/ 12 h 638"/>
                      <a:gd name="T2" fmla="*/ 492 w 506"/>
                      <a:gd name="T3" fmla="*/ 638 h 638"/>
                      <a:gd name="T4" fmla="*/ 506 w 506"/>
                      <a:gd name="T5" fmla="*/ 626 h 638"/>
                      <a:gd name="T6" fmla="*/ 14 w 506"/>
                      <a:gd name="T7" fmla="*/ 0 h 6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506" h="638">
                        <a:moveTo>
                          <a:pt x="0" y="12"/>
                        </a:moveTo>
                        <a:lnTo>
                          <a:pt x="492" y="638"/>
                        </a:lnTo>
                        <a:lnTo>
                          <a:pt x="506" y="626"/>
                        </a:lnTo>
                        <a:lnTo>
                          <a:pt x="14" y="0"/>
                        </a:lnTo>
                      </a:path>
                    </a:pathLst>
                  </a:cu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148590" tIns="74296" rIns="148590" bIns="74296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282"/>
                  </a:p>
                </p:txBody>
              </p:sp>
              <p:sp>
                <p:nvSpPr>
                  <p:cNvPr id="662" name="Freeform 25"/>
                  <p:cNvSpPr>
                    <a:spLocks/>
                  </p:cNvSpPr>
                  <p:nvPr/>
                </p:nvSpPr>
                <p:spPr bwMode="auto">
                  <a:xfrm>
                    <a:off x="8845550" y="5848350"/>
                    <a:ext cx="165100" cy="160338"/>
                  </a:xfrm>
                  <a:custGeom>
                    <a:avLst/>
                    <a:gdLst>
                      <a:gd name="T0" fmla="*/ 44 w 44"/>
                      <a:gd name="T1" fmla="*/ 27 h 43"/>
                      <a:gd name="T2" fmla="*/ 44 w 44"/>
                      <a:gd name="T3" fmla="*/ 27 h 43"/>
                      <a:gd name="T4" fmla="*/ 36 w 44"/>
                      <a:gd name="T5" fmla="*/ 0 h 43"/>
                      <a:gd name="T6" fmla="*/ 0 w 44"/>
                      <a:gd name="T7" fmla="*/ 28 h 43"/>
                      <a:gd name="T8" fmla="*/ 24 w 44"/>
                      <a:gd name="T9" fmla="*/ 43 h 43"/>
                      <a:gd name="T10" fmla="*/ 44 w 44"/>
                      <a:gd name="T11" fmla="*/ 27 h 4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44" h="43">
                        <a:moveTo>
                          <a:pt x="44" y="27"/>
                        </a:moveTo>
                        <a:cubicBezTo>
                          <a:pt x="44" y="27"/>
                          <a:pt x="44" y="27"/>
                          <a:pt x="44" y="27"/>
                        </a:cubicBezTo>
                        <a:cubicBezTo>
                          <a:pt x="36" y="0"/>
                          <a:pt x="36" y="0"/>
                          <a:pt x="36" y="0"/>
                        </a:cubicBezTo>
                        <a:cubicBezTo>
                          <a:pt x="0" y="28"/>
                          <a:pt x="0" y="28"/>
                          <a:pt x="0" y="28"/>
                        </a:cubicBezTo>
                        <a:cubicBezTo>
                          <a:pt x="24" y="43"/>
                          <a:pt x="24" y="43"/>
                          <a:pt x="24" y="43"/>
                        </a:cubicBezTo>
                        <a:cubicBezTo>
                          <a:pt x="30" y="38"/>
                          <a:pt x="37" y="32"/>
                          <a:pt x="44" y="27"/>
                        </a:cubicBezTo>
                      </a:path>
                    </a:pathLst>
                  </a:custGeom>
                  <a:solidFill>
                    <a:srgbClr val="59595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148590" tIns="74296" rIns="148590" bIns="74296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282"/>
                  </a:p>
                </p:txBody>
              </p:sp>
              <p:sp>
                <p:nvSpPr>
                  <p:cNvPr id="663" name="Freeform 26"/>
                  <p:cNvSpPr>
                    <a:spLocks/>
                  </p:cNvSpPr>
                  <p:nvPr/>
                </p:nvSpPr>
                <p:spPr bwMode="auto">
                  <a:xfrm>
                    <a:off x="8980488" y="5848350"/>
                    <a:ext cx="30163" cy="85725"/>
                  </a:xfrm>
                  <a:custGeom>
                    <a:avLst/>
                    <a:gdLst>
                      <a:gd name="T0" fmla="*/ 1 w 8"/>
                      <a:gd name="T1" fmla="*/ 0 h 23"/>
                      <a:gd name="T2" fmla="*/ 0 w 8"/>
                      <a:gd name="T3" fmla="*/ 0 h 23"/>
                      <a:gd name="T4" fmla="*/ 6 w 8"/>
                      <a:gd name="T5" fmla="*/ 22 h 23"/>
                      <a:gd name="T6" fmla="*/ 8 w 8"/>
                      <a:gd name="T7" fmla="*/ 23 h 23"/>
                      <a:gd name="T8" fmla="*/ 1 w 8"/>
                      <a:gd name="T9" fmla="*/ 0 h 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23">
                        <a:moveTo>
                          <a:pt x="1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6" y="22"/>
                          <a:pt x="6" y="22"/>
                          <a:pt x="6" y="22"/>
                        </a:cubicBezTo>
                        <a:cubicBezTo>
                          <a:pt x="7" y="22"/>
                          <a:pt x="8" y="23"/>
                          <a:pt x="8" y="23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</a:path>
                    </a:pathLst>
                  </a:custGeom>
                  <a:solidFill>
                    <a:srgbClr val="B3E0F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148590" tIns="74296" rIns="148590" bIns="74296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282"/>
                  </a:p>
                </p:txBody>
              </p:sp>
              <p:sp>
                <p:nvSpPr>
                  <p:cNvPr id="664" name="Freeform 27"/>
                  <p:cNvSpPr>
                    <a:spLocks noEditPoints="1"/>
                  </p:cNvSpPr>
                  <p:nvPr/>
                </p:nvSpPr>
                <p:spPr bwMode="auto">
                  <a:xfrm>
                    <a:off x="8991600" y="5930900"/>
                    <a:ext cx="22225" cy="33338"/>
                  </a:xfrm>
                  <a:custGeom>
                    <a:avLst/>
                    <a:gdLst>
                      <a:gd name="T0" fmla="*/ 5 w 6"/>
                      <a:gd name="T1" fmla="*/ 5 h 9"/>
                      <a:gd name="T2" fmla="*/ 0 w 6"/>
                      <a:gd name="T3" fmla="*/ 8 h 9"/>
                      <a:gd name="T4" fmla="*/ 0 w 6"/>
                      <a:gd name="T5" fmla="*/ 9 h 9"/>
                      <a:gd name="T6" fmla="*/ 5 w 6"/>
                      <a:gd name="T7" fmla="*/ 5 h 9"/>
                      <a:gd name="T8" fmla="*/ 3 w 6"/>
                      <a:gd name="T9" fmla="*/ 0 h 9"/>
                      <a:gd name="T10" fmla="*/ 5 w 6"/>
                      <a:gd name="T11" fmla="*/ 5 h 9"/>
                      <a:gd name="T12" fmla="*/ 6 w 6"/>
                      <a:gd name="T13" fmla="*/ 5 h 9"/>
                      <a:gd name="T14" fmla="*/ 5 w 6"/>
                      <a:gd name="T15" fmla="*/ 1 h 9"/>
                      <a:gd name="T16" fmla="*/ 3 w 6"/>
                      <a:gd name="T17" fmla="*/ 0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" h="9">
                        <a:moveTo>
                          <a:pt x="5" y="5"/>
                        </a:moveTo>
                        <a:cubicBezTo>
                          <a:pt x="3" y="6"/>
                          <a:pt x="2" y="7"/>
                          <a:pt x="0" y="8"/>
                        </a:cubicBezTo>
                        <a:cubicBezTo>
                          <a:pt x="0" y="8"/>
                          <a:pt x="0" y="9"/>
                          <a:pt x="0" y="9"/>
                        </a:cubicBezTo>
                        <a:cubicBezTo>
                          <a:pt x="2" y="8"/>
                          <a:pt x="3" y="6"/>
                          <a:pt x="5" y="5"/>
                        </a:cubicBezTo>
                        <a:moveTo>
                          <a:pt x="3" y="0"/>
                        </a:moveTo>
                        <a:cubicBezTo>
                          <a:pt x="5" y="5"/>
                          <a:pt x="5" y="5"/>
                          <a:pt x="5" y="5"/>
                        </a:cubicBezTo>
                        <a:cubicBezTo>
                          <a:pt x="5" y="5"/>
                          <a:pt x="6" y="5"/>
                          <a:pt x="6" y="5"/>
                        </a:cubicBezTo>
                        <a:cubicBezTo>
                          <a:pt x="5" y="1"/>
                          <a:pt x="5" y="1"/>
                          <a:pt x="5" y="1"/>
                        </a:cubicBezTo>
                        <a:cubicBezTo>
                          <a:pt x="5" y="1"/>
                          <a:pt x="4" y="0"/>
                          <a:pt x="3" y="0"/>
                        </a:cubicBezTo>
                      </a:path>
                    </a:pathLst>
                  </a:custGeom>
                  <a:solidFill>
                    <a:srgbClr val="A3CBE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148590" tIns="74296" rIns="148590" bIns="74296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282"/>
                  </a:p>
                </p:txBody>
              </p:sp>
              <p:sp>
                <p:nvSpPr>
                  <p:cNvPr id="665" name="Freeform 28"/>
                  <p:cNvSpPr>
                    <a:spLocks/>
                  </p:cNvSpPr>
                  <p:nvPr/>
                </p:nvSpPr>
                <p:spPr bwMode="auto">
                  <a:xfrm>
                    <a:off x="8972550" y="5848350"/>
                    <a:ext cx="38100" cy="112713"/>
                  </a:xfrm>
                  <a:custGeom>
                    <a:avLst/>
                    <a:gdLst>
                      <a:gd name="T0" fmla="*/ 2 w 10"/>
                      <a:gd name="T1" fmla="*/ 0 h 30"/>
                      <a:gd name="T2" fmla="*/ 0 w 10"/>
                      <a:gd name="T3" fmla="*/ 2 h 30"/>
                      <a:gd name="T4" fmla="*/ 5 w 10"/>
                      <a:gd name="T5" fmla="*/ 30 h 30"/>
                      <a:gd name="T6" fmla="*/ 10 w 10"/>
                      <a:gd name="T7" fmla="*/ 27 h 30"/>
                      <a:gd name="T8" fmla="*/ 10 w 10"/>
                      <a:gd name="T9" fmla="*/ 27 h 30"/>
                      <a:gd name="T10" fmla="*/ 10 w 10"/>
                      <a:gd name="T11" fmla="*/ 27 h 30"/>
                      <a:gd name="T12" fmla="*/ 8 w 10"/>
                      <a:gd name="T13" fmla="*/ 22 h 30"/>
                      <a:gd name="T14" fmla="*/ 2 w 10"/>
                      <a:gd name="T15" fmla="*/ 0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0" h="30">
                        <a:moveTo>
                          <a:pt x="2" y="0"/>
                        </a:move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2" y="11"/>
                          <a:pt x="4" y="21"/>
                          <a:pt x="5" y="30"/>
                        </a:cubicBezTo>
                        <a:cubicBezTo>
                          <a:pt x="7" y="29"/>
                          <a:pt x="8" y="28"/>
                          <a:pt x="10" y="27"/>
                        </a:cubicBezTo>
                        <a:cubicBezTo>
                          <a:pt x="10" y="27"/>
                          <a:pt x="10" y="27"/>
                          <a:pt x="10" y="27"/>
                        </a:cubicBezTo>
                        <a:cubicBezTo>
                          <a:pt x="10" y="27"/>
                          <a:pt x="10" y="27"/>
                          <a:pt x="10" y="27"/>
                        </a:cubicBezTo>
                        <a:cubicBezTo>
                          <a:pt x="8" y="22"/>
                          <a:pt x="8" y="22"/>
                          <a:pt x="8" y="22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</a:path>
                    </a:pathLst>
                  </a:custGeom>
                  <a:solidFill>
                    <a:srgbClr val="67676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148590" tIns="74296" rIns="148590" bIns="74296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282"/>
                  </a:p>
                </p:txBody>
              </p:sp>
              <p:sp>
                <p:nvSpPr>
                  <p:cNvPr id="666" name="Freeform 29"/>
                  <p:cNvSpPr>
                    <a:spLocks noEditPoints="1"/>
                  </p:cNvSpPr>
                  <p:nvPr/>
                </p:nvSpPr>
                <p:spPr bwMode="auto">
                  <a:xfrm>
                    <a:off x="7580313" y="7554913"/>
                    <a:ext cx="1816100" cy="271463"/>
                  </a:xfrm>
                  <a:custGeom>
                    <a:avLst/>
                    <a:gdLst>
                      <a:gd name="T0" fmla="*/ 471 w 484"/>
                      <a:gd name="T1" fmla="*/ 37 h 72"/>
                      <a:gd name="T2" fmla="*/ 482 w 484"/>
                      <a:gd name="T3" fmla="*/ 62 h 72"/>
                      <a:gd name="T4" fmla="*/ 483 w 484"/>
                      <a:gd name="T5" fmla="*/ 53 h 72"/>
                      <a:gd name="T6" fmla="*/ 471 w 484"/>
                      <a:gd name="T7" fmla="*/ 37 h 72"/>
                      <a:gd name="T8" fmla="*/ 0 w 484"/>
                      <a:gd name="T9" fmla="*/ 0 h 72"/>
                      <a:gd name="T10" fmla="*/ 377 w 484"/>
                      <a:gd name="T11" fmla="*/ 59 h 72"/>
                      <a:gd name="T12" fmla="*/ 445 w 484"/>
                      <a:gd name="T13" fmla="*/ 72 h 72"/>
                      <a:gd name="T14" fmla="*/ 482 w 484"/>
                      <a:gd name="T15" fmla="*/ 62 h 72"/>
                      <a:gd name="T16" fmla="*/ 482 w 484"/>
                      <a:gd name="T17" fmla="*/ 62 h 72"/>
                      <a:gd name="T18" fmla="*/ 467 w 484"/>
                      <a:gd name="T19" fmla="*/ 67 h 72"/>
                      <a:gd name="T20" fmla="*/ 467 w 484"/>
                      <a:gd name="T21" fmla="*/ 67 h 72"/>
                      <a:gd name="T22" fmla="*/ 461 w 484"/>
                      <a:gd name="T23" fmla="*/ 69 h 72"/>
                      <a:gd name="T24" fmla="*/ 403 w 484"/>
                      <a:gd name="T25" fmla="*/ 42 h 72"/>
                      <a:gd name="T26" fmla="*/ 408 w 484"/>
                      <a:gd name="T27" fmla="*/ 37 h 72"/>
                      <a:gd name="T28" fmla="*/ 383 w 484"/>
                      <a:gd name="T29" fmla="*/ 44 h 72"/>
                      <a:gd name="T30" fmla="*/ 0 w 484"/>
                      <a:gd name="T31" fmla="*/ 0 h 7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484" h="72">
                        <a:moveTo>
                          <a:pt x="471" y="37"/>
                        </a:moveTo>
                        <a:cubicBezTo>
                          <a:pt x="482" y="62"/>
                          <a:pt x="482" y="62"/>
                          <a:pt x="482" y="62"/>
                        </a:cubicBezTo>
                        <a:cubicBezTo>
                          <a:pt x="483" y="59"/>
                          <a:pt x="483" y="56"/>
                          <a:pt x="483" y="53"/>
                        </a:cubicBezTo>
                        <a:cubicBezTo>
                          <a:pt x="483" y="46"/>
                          <a:pt x="484" y="40"/>
                          <a:pt x="471" y="37"/>
                        </a:cubicBezTo>
                        <a:moveTo>
                          <a:pt x="0" y="0"/>
                        </a:moveTo>
                        <a:cubicBezTo>
                          <a:pt x="377" y="59"/>
                          <a:pt x="377" y="59"/>
                          <a:pt x="377" y="59"/>
                        </a:cubicBezTo>
                        <a:cubicBezTo>
                          <a:pt x="386" y="67"/>
                          <a:pt x="413" y="72"/>
                          <a:pt x="445" y="72"/>
                        </a:cubicBezTo>
                        <a:cubicBezTo>
                          <a:pt x="472" y="72"/>
                          <a:pt x="480" y="68"/>
                          <a:pt x="482" y="62"/>
                        </a:cubicBezTo>
                        <a:cubicBezTo>
                          <a:pt x="482" y="62"/>
                          <a:pt x="482" y="62"/>
                          <a:pt x="482" y="62"/>
                        </a:cubicBezTo>
                        <a:cubicBezTo>
                          <a:pt x="477" y="64"/>
                          <a:pt x="472" y="65"/>
                          <a:pt x="467" y="67"/>
                        </a:cubicBezTo>
                        <a:cubicBezTo>
                          <a:pt x="467" y="67"/>
                          <a:pt x="467" y="67"/>
                          <a:pt x="467" y="67"/>
                        </a:cubicBezTo>
                        <a:cubicBezTo>
                          <a:pt x="465" y="68"/>
                          <a:pt x="463" y="68"/>
                          <a:pt x="461" y="69"/>
                        </a:cubicBezTo>
                        <a:cubicBezTo>
                          <a:pt x="403" y="42"/>
                          <a:pt x="403" y="42"/>
                          <a:pt x="403" y="42"/>
                        </a:cubicBezTo>
                        <a:cubicBezTo>
                          <a:pt x="408" y="37"/>
                          <a:pt x="408" y="37"/>
                          <a:pt x="408" y="37"/>
                        </a:cubicBezTo>
                        <a:cubicBezTo>
                          <a:pt x="398" y="39"/>
                          <a:pt x="389" y="41"/>
                          <a:pt x="383" y="44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</a:path>
                    </a:pathLst>
                  </a:custGeom>
                  <a:solidFill>
                    <a:srgbClr val="9CC9E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148590" tIns="74296" rIns="148590" bIns="74296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282"/>
                  </a:p>
                </p:txBody>
              </p:sp>
              <p:sp>
                <p:nvSpPr>
                  <p:cNvPr id="667" name="Freeform 30"/>
                  <p:cNvSpPr>
                    <a:spLocks/>
                  </p:cNvSpPr>
                  <p:nvPr/>
                </p:nvSpPr>
                <p:spPr bwMode="auto">
                  <a:xfrm>
                    <a:off x="7880350" y="6321425"/>
                    <a:ext cx="319088" cy="336550"/>
                  </a:xfrm>
                  <a:custGeom>
                    <a:avLst/>
                    <a:gdLst>
                      <a:gd name="T0" fmla="*/ 59 w 85"/>
                      <a:gd name="T1" fmla="*/ 0 h 90"/>
                      <a:gd name="T2" fmla="*/ 63 w 85"/>
                      <a:gd name="T3" fmla="*/ 10 h 90"/>
                      <a:gd name="T4" fmla="*/ 67 w 85"/>
                      <a:gd name="T5" fmla="*/ 19 h 90"/>
                      <a:gd name="T6" fmla="*/ 73 w 85"/>
                      <a:gd name="T7" fmla="*/ 39 h 90"/>
                      <a:gd name="T8" fmla="*/ 83 w 85"/>
                      <a:gd name="T9" fmla="*/ 78 h 90"/>
                      <a:gd name="T10" fmla="*/ 85 w 85"/>
                      <a:gd name="T11" fmla="*/ 90 h 90"/>
                      <a:gd name="T12" fmla="*/ 73 w 85"/>
                      <a:gd name="T13" fmla="*/ 88 h 90"/>
                      <a:gd name="T14" fmla="*/ 36 w 85"/>
                      <a:gd name="T15" fmla="*/ 77 h 90"/>
                      <a:gd name="T16" fmla="*/ 18 w 85"/>
                      <a:gd name="T17" fmla="*/ 70 h 90"/>
                      <a:gd name="T18" fmla="*/ 9 w 85"/>
                      <a:gd name="T19" fmla="*/ 66 h 90"/>
                      <a:gd name="T20" fmla="*/ 0 w 85"/>
                      <a:gd name="T21" fmla="*/ 62 h 90"/>
                      <a:gd name="T22" fmla="*/ 10 w 85"/>
                      <a:gd name="T23" fmla="*/ 62 h 90"/>
                      <a:gd name="T24" fmla="*/ 19 w 85"/>
                      <a:gd name="T25" fmla="*/ 63 h 90"/>
                      <a:gd name="T26" fmla="*/ 39 w 85"/>
                      <a:gd name="T27" fmla="*/ 65 h 90"/>
                      <a:gd name="T28" fmla="*/ 77 w 85"/>
                      <a:gd name="T29" fmla="*/ 72 h 90"/>
                      <a:gd name="T30" fmla="*/ 67 w 85"/>
                      <a:gd name="T31" fmla="*/ 81 h 90"/>
                      <a:gd name="T32" fmla="*/ 61 w 85"/>
                      <a:gd name="T33" fmla="*/ 41 h 90"/>
                      <a:gd name="T34" fmla="*/ 59 w 85"/>
                      <a:gd name="T35" fmla="*/ 21 h 90"/>
                      <a:gd name="T36" fmla="*/ 59 w 85"/>
                      <a:gd name="T37" fmla="*/ 11 h 90"/>
                      <a:gd name="T38" fmla="*/ 59 w 85"/>
                      <a:gd name="T39" fmla="*/ 0 h 9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85" h="90">
                        <a:moveTo>
                          <a:pt x="59" y="0"/>
                        </a:moveTo>
                        <a:cubicBezTo>
                          <a:pt x="61" y="3"/>
                          <a:pt x="62" y="6"/>
                          <a:pt x="63" y="10"/>
                        </a:cubicBezTo>
                        <a:cubicBezTo>
                          <a:pt x="65" y="13"/>
                          <a:pt x="66" y="16"/>
                          <a:pt x="67" y="19"/>
                        </a:cubicBezTo>
                        <a:cubicBezTo>
                          <a:pt x="69" y="26"/>
                          <a:pt x="71" y="32"/>
                          <a:pt x="73" y="39"/>
                        </a:cubicBezTo>
                        <a:cubicBezTo>
                          <a:pt x="77" y="52"/>
                          <a:pt x="80" y="65"/>
                          <a:pt x="83" y="78"/>
                        </a:cubicBezTo>
                        <a:cubicBezTo>
                          <a:pt x="85" y="90"/>
                          <a:pt x="85" y="90"/>
                          <a:pt x="85" y="90"/>
                        </a:cubicBezTo>
                        <a:cubicBezTo>
                          <a:pt x="73" y="88"/>
                          <a:pt x="73" y="88"/>
                          <a:pt x="73" y="88"/>
                        </a:cubicBezTo>
                        <a:cubicBezTo>
                          <a:pt x="61" y="85"/>
                          <a:pt x="48" y="81"/>
                          <a:pt x="36" y="77"/>
                        </a:cubicBezTo>
                        <a:cubicBezTo>
                          <a:pt x="30" y="75"/>
                          <a:pt x="24" y="73"/>
                          <a:pt x="18" y="70"/>
                        </a:cubicBezTo>
                        <a:cubicBezTo>
                          <a:pt x="15" y="69"/>
                          <a:pt x="12" y="68"/>
                          <a:pt x="9" y="66"/>
                        </a:cubicBezTo>
                        <a:cubicBezTo>
                          <a:pt x="6" y="65"/>
                          <a:pt x="3" y="64"/>
                          <a:pt x="0" y="62"/>
                        </a:cubicBezTo>
                        <a:cubicBezTo>
                          <a:pt x="3" y="62"/>
                          <a:pt x="6" y="62"/>
                          <a:pt x="10" y="62"/>
                        </a:cubicBezTo>
                        <a:cubicBezTo>
                          <a:pt x="13" y="62"/>
                          <a:pt x="16" y="63"/>
                          <a:pt x="19" y="63"/>
                        </a:cubicBezTo>
                        <a:cubicBezTo>
                          <a:pt x="26" y="63"/>
                          <a:pt x="32" y="64"/>
                          <a:pt x="39" y="65"/>
                        </a:cubicBezTo>
                        <a:cubicBezTo>
                          <a:pt x="52" y="67"/>
                          <a:pt x="64" y="69"/>
                          <a:pt x="77" y="72"/>
                        </a:cubicBezTo>
                        <a:cubicBezTo>
                          <a:pt x="67" y="81"/>
                          <a:pt x="67" y="81"/>
                          <a:pt x="67" y="81"/>
                        </a:cubicBezTo>
                        <a:cubicBezTo>
                          <a:pt x="65" y="68"/>
                          <a:pt x="62" y="55"/>
                          <a:pt x="61" y="41"/>
                        </a:cubicBezTo>
                        <a:cubicBezTo>
                          <a:pt x="60" y="34"/>
                          <a:pt x="59" y="28"/>
                          <a:pt x="59" y="21"/>
                        </a:cubicBezTo>
                        <a:cubicBezTo>
                          <a:pt x="59" y="17"/>
                          <a:pt x="59" y="14"/>
                          <a:pt x="59" y="11"/>
                        </a:cubicBezTo>
                        <a:cubicBezTo>
                          <a:pt x="59" y="7"/>
                          <a:pt x="59" y="4"/>
                          <a:pt x="59" y="0"/>
                        </a:cubicBezTo>
                        <a:close/>
                      </a:path>
                    </a:pathLst>
                  </a:custGeom>
                  <a:solidFill>
                    <a:srgbClr val="64637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148590" tIns="74296" rIns="148590" bIns="74296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282"/>
                  </a:p>
                </p:txBody>
              </p:sp>
              <p:sp>
                <p:nvSpPr>
                  <p:cNvPr id="668" name="Freeform 31"/>
                  <p:cNvSpPr>
                    <a:spLocks/>
                  </p:cNvSpPr>
                  <p:nvPr/>
                </p:nvSpPr>
                <p:spPr bwMode="auto">
                  <a:xfrm>
                    <a:off x="7764463" y="6203950"/>
                    <a:ext cx="319088" cy="338138"/>
                  </a:xfrm>
                  <a:custGeom>
                    <a:avLst/>
                    <a:gdLst>
                      <a:gd name="T0" fmla="*/ 59 w 85"/>
                      <a:gd name="T1" fmla="*/ 0 h 90"/>
                      <a:gd name="T2" fmla="*/ 63 w 85"/>
                      <a:gd name="T3" fmla="*/ 9 h 90"/>
                      <a:gd name="T4" fmla="*/ 67 w 85"/>
                      <a:gd name="T5" fmla="*/ 19 h 90"/>
                      <a:gd name="T6" fmla="*/ 73 w 85"/>
                      <a:gd name="T7" fmla="*/ 38 h 90"/>
                      <a:gd name="T8" fmla="*/ 83 w 85"/>
                      <a:gd name="T9" fmla="*/ 78 h 90"/>
                      <a:gd name="T10" fmla="*/ 85 w 85"/>
                      <a:gd name="T11" fmla="*/ 90 h 90"/>
                      <a:gd name="T12" fmla="*/ 73 w 85"/>
                      <a:gd name="T13" fmla="*/ 87 h 90"/>
                      <a:gd name="T14" fmla="*/ 36 w 85"/>
                      <a:gd name="T15" fmla="*/ 77 h 90"/>
                      <a:gd name="T16" fmla="*/ 18 w 85"/>
                      <a:gd name="T17" fmla="*/ 70 h 90"/>
                      <a:gd name="T18" fmla="*/ 9 w 85"/>
                      <a:gd name="T19" fmla="*/ 66 h 90"/>
                      <a:gd name="T20" fmla="*/ 0 w 85"/>
                      <a:gd name="T21" fmla="*/ 62 h 90"/>
                      <a:gd name="T22" fmla="*/ 10 w 85"/>
                      <a:gd name="T23" fmla="*/ 62 h 90"/>
                      <a:gd name="T24" fmla="*/ 19 w 85"/>
                      <a:gd name="T25" fmla="*/ 63 h 90"/>
                      <a:gd name="T26" fmla="*/ 39 w 85"/>
                      <a:gd name="T27" fmla="*/ 65 h 90"/>
                      <a:gd name="T28" fmla="*/ 77 w 85"/>
                      <a:gd name="T29" fmla="*/ 72 h 90"/>
                      <a:gd name="T30" fmla="*/ 67 w 85"/>
                      <a:gd name="T31" fmla="*/ 81 h 90"/>
                      <a:gd name="T32" fmla="*/ 61 w 85"/>
                      <a:gd name="T33" fmla="*/ 41 h 90"/>
                      <a:gd name="T34" fmla="*/ 59 w 85"/>
                      <a:gd name="T35" fmla="*/ 21 h 90"/>
                      <a:gd name="T36" fmla="*/ 59 w 85"/>
                      <a:gd name="T37" fmla="*/ 10 h 90"/>
                      <a:gd name="T38" fmla="*/ 59 w 85"/>
                      <a:gd name="T39" fmla="*/ 0 h 9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85" h="90">
                        <a:moveTo>
                          <a:pt x="59" y="0"/>
                        </a:moveTo>
                        <a:cubicBezTo>
                          <a:pt x="61" y="3"/>
                          <a:pt x="62" y="6"/>
                          <a:pt x="63" y="9"/>
                        </a:cubicBezTo>
                        <a:cubicBezTo>
                          <a:pt x="65" y="13"/>
                          <a:pt x="66" y="16"/>
                          <a:pt x="67" y="19"/>
                        </a:cubicBezTo>
                        <a:cubicBezTo>
                          <a:pt x="69" y="25"/>
                          <a:pt x="71" y="32"/>
                          <a:pt x="73" y="38"/>
                        </a:cubicBezTo>
                        <a:cubicBezTo>
                          <a:pt x="77" y="52"/>
                          <a:pt x="80" y="65"/>
                          <a:pt x="83" y="78"/>
                        </a:cubicBezTo>
                        <a:cubicBezTo>
                          <a:pt x="85" y="90"/>
                          <a:pt x="85" y="90"/>
                          <a:pt x="85" y="90"/>
                        </a:cubicBezTo>
                        <a:cubicBezTo>
                          <a:pt x="73" y="87"/>
                          <a:pt x="73" y="87"/>
                          <a:pt x="73" y="87"/>
                        </a:cubicBezTo>
                        <a:cubicBezTo>
                          <a:pt x="61" y="84"/>
                          <a:pt x="48" y="81"/>
                          <a:pt x="36" y="77"/>
                        </a:cubicBezTo>
                        <a:cubicBezTo>
                          <a:pt x="30" y="75"/>
                          <a:pt x="24" y="72"/>
                          <a:pt x="18" y="70"/>
                        </a:cubicBezTo>
                        <a:cubicBezTo>
                          <a:pt x="15" y="69"/>
                          <a:pt x="12" y="68"/>
                          <a:pt x="9" y="66"/>
                        </a:cubicBezTo>
                        <a:cubicBezTo>
                          <a:pt x="6" y="65"/>
                          <a:pt x="3" y="63"/>
                          <a:pt x="0" y="62"/>
                        </a:cubicBezTo>
                        <a:cubicBezTo>
                          <a:pt x="3" y="62"/>
                          <a:pt x="6" y="62"/>
                          <a:pt x="10" y="62"/>
                        </a:cubicBezTo>
                        <a:cubicBezTo>
                          <a:pt x="13" y="62"/>
                          <a:pt x="16" y="62"/>
                          <a:pt x="19" y="63"/>
                        </a:cubicBezTo>
                        <a:cubicBezTo>
                          <a:pt x="26" y="63"/>
                          <a:pt x="32" y="64"/>
                          <a:pt x="39" y="65"/>
                        </a:cubicBezTo>
                        <a:cubicBezTo>
                          <a:pt x="52" y="66"/>
                          <a:pt x="64" y="69"/>
                          <a:pt x="77" y="72"/>
                        </a:cubicBezTo>
                        <a:cubicBezTo>
                          <a:pt x="67" y="81"/>
                          <a:pt x="67" y="81"/>
                          <a:pt x="67" y="81"/>
                        </a:cubicBezTo>
                        <a:cubicBezTo>
                          <a:pt x="64" y="68"/>
                          <a:pt x="62" y="54"/>
                          <a:pt x="61" y="41"/>
                        </a:cubicBezTo>
                        <a:cubicBezTo>
                          <a:pt x="60" y="34"/>
                          <a:pt x="59" y="27"/>
                          <a:pt x="59" y="21"/>
                        </a:cubicBezTo>
                        <a:cubicBezTo>
                          <a:pt x="59" y="17"/>
                          <a:pt x="59" y="14"/>
                          <a:pt x="59" y="10"/>
                        </a:cubicBezTo>
                        <a:cubicBezTo>
                          <a:pt x="59" y="7"/>
                          <a:pt x="59" y="3"/>
                          <a:pt x="59" y="0"/>
                        </a:cubicBezTo>
                        <a:close/>
                      </a:path>
                    </a:pathLst>
                  </a:custGeom>
                  <a:solidFill>
                    <a:srgbClr val="64637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148590" tIns="74296" rIns="148590" bIns="74296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282"/>
                  </a:p>
                </p:txBody>
              </p:sp>
              <p:sp>
                <p:nvSpPr>
                  <p:cNvPr id="669" name="Freeform 32"/>
                  <p:cNvSpPr>
                    <a:spLocks/>
                  </p:cNvSpPr>
                  <p:nvPr/>
                </p:nvSpPr>
                <p:spPr bwMode="auto">
                  <a:xfrm>
                    <a:off x="7648575" y="6088063"/>
                    <a:ext cx="319088" cy="338138"/>
                  </a:xfrm>
                  <a:custGeom>
                    <a:avLst/>
                    <a:gdLst>
                      <a:gd name="T0" fmla="*/ 59 w 85"/>
                      <a:gd name="T1" fmla="*/ 0 h 90"/>
                      <a:gd name="T2" fmla="*/ 63 w 85"/>
                      <a:gd name="T3" fmla="*/ 9 h 90"/>
                      <a:gd name="T4" fmla="*/ 67 w 85"/>
                      <a:gd name="T5" fmla="*/ 19 h 90"/>
                      <a:gd name="T6" fmla="*/ 73 w 85"/>
                      <a:gd name="T7" fmla="*/ 38 h 90"/>
                      <a:gd name="T8" fmla="*/ 83 w 85"/>
                      <a:gd name="T9" fmla="*/ 78 h 90"/>
                      <a:gd name="T10" fmla="*/ 85 w 85"/>
                      <a:gd name="T11" fmla="*/ 90 h 90"/>
                      <a:gd name="T12" fmla="*/ 73 w 85"/>
                      <a:gd name="T13" fmla="*/ 87 h 90"/>
                      <a:gd name="T14" fmla="*/ 36 w 85"/>
                      <a:gd name="T15" fmla="*/ 77 h 90"/>
                      <a:gd name="T16" fmla="*/ 18 w 85"/>
                      <a:gd name="T17" fmla="*/ 70 h 90"/>
                      <a:gd name="T18" fmla="*/ 9 w 85"/>
                      <a:gd name="T19" fmla="*/ 66 h 90"/>
                      <a:gd name="T20" fmla="*/ 0 w 85"/>
                      <a:gd name="T21" fmla="*/ 62 h 90"/>
                      <a:gd name="T22" fmla="*/ 10 w 85"/>
                      <a:gd name="T23" fmla="*/ 62 h 90"/>
                      <a:gd name="T24" fmla="*/ 19 w 85"/>
                      <a:gd name="T25" fmla="*/ 62 h 90"/>
                      <a:gd name="T26" fmla="*/ 39 w 85"/>
                      <a:gd name="T27" fmla="*/ 64 h 90"/>
                      <a:gd name="T28" fmla="*/ 77 w 85"/>
                      <a:gd name="T29" fmla="*/ 72 h 90"/>
                      <a:gd name="T30" fmla="*/ 67 w 85"/>
                      <a:gd name="T31" fmla="*/ 81 h 90"/>
                      <a:gd name="T32" fmla="*/ 61 w 85"/>
                      <a:gd name="T33" fmla="*/ 41 h 90"/>
                      <a:gd name="T34" fmla="*/ 59 w 85"/>
                      <a:gd name="T35" fmla="*/ 20 h 90"/>
                      <a:gd name="T36" fmla="*/ 59 w 85"/>
                      <a:gd name="T37" fmla="*/ 10 h 90"/>
                      <a:gd name="T38" fmla="*/ 59 w 85"/>
                      <a:gd name="T39" fmla="*/ 0 h 9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85" h="90">
                        <a:moveTo>
                          <a:pt x="59" y="0"/>
                        </a:moveTo>
                        <a:cubicBezTo>
                          <a:pt x="61" y="3"/>
                          <a:pt x="62" y="6"/>
                          <a:pt x="63" y="9"/>
                        </a:cubicBezTo>
                        <a:cubicBezTo>
                          <a:pt x="65" y="12"/>
                          <a:pt x="66" y="16"/>
                          <a:pt x="67" y="19"/>
                        </a:cubicBezTo>
                        <a:cubicBezTo>
                          <a:pt x="69" y="25"/>
                          <a:pt x="71" y="32"/>
                          <a:pt x="73" y="38"/>
                        </a:cubicBezTo>
                        <a:cubicBezTo>
                          <a:pt x="77" y="51"/>
                          <a:pt x="80" y="64"/>
                          <a:pt x="83" y="78"/>
                        </a:cubicBezTo>
                        <a:cubicBezTo>
                          <a:pt x="85" y="90"/>
                          <a:pt x="85" y="90"/>
                          <a:pt x="85" y="90"/>
                        </a:cubicBezTo>
                        <a:cubicBezTo>
                          <a:pt x="73" y="87"/>
                          <a:pt x="73" y="87"/>
                          <a:pt x="73" y="87"/>
                        </a:cubicBezTo>
                        <a:cubicBezTo>
                          <a:pt x="61" y="84"/>
                          <a:pt x="48" y="81"/>
                          <a:pt x="36" y="77"/>
                        </a:cubicBezTo>
                        <a:cubicBezTo>
                          <a:pt x="30" y="74"/>
                          <a:pt x="24" y="72"/>
                          <a:pt x="18" y="70"/>
                        </a:cubicBezTo>
                        <a:cubicBezTo>
                          <a:pt x="15" y="69"/>
                          <a:pt x="12" y="67"/>
                          <a:pt x="9" y="66"/>
                        </a:cubicBezTo>
                        <a:cubicBezTo>
                          <a:pt x="6" y="65"/>
                          <a:pt x="3" y="63"/>
                          <a:pt x="0" y="62"/>
                        </a:cubicBezTo>
                        <a:cubicBezTo>
                          <a:pt x="3" y="62"/>
                          <a:pt x="6" y="62"/>
                          <a:pt x="10" y="62"/>
                        </a:cubicBezTo>
                        <a:cubicBezTo>
                          <a:pt x="13" y="62"/>
                          <a:pt x="16" y="62"/>
                          <a:pt x="19" y="62"/>
                        </a:cubicBezTo>
                        <a:cubicBezTo>
                          <a:pt x="26" y="63"/>
                          <a:pt x="32" y="64"/>
                          <a:pt x="39" y="64"/>
                        </a:cubicBezTo>
                        <a:cubicBezTo>
                          <a:pt x="52" y="66"/>
                          <a:pt x="64" y="69"/>
                          <a:pt x="77" y="72"/>
                        </a:cubicBezTo>
                        <a:cubicBezTo>
                          <a:pt x="67" y="81"/>
                          <a:pt x="67" y="81"/>
                          <a:pt x="67" y="81"/>
                        </a:cubicBezTo>
                        <a:cubicBezTo>
                          <a:pt x="64" y="68"/>
                          <a:pt x="62" y="54"/>
                          <a:pt x="61" y="41"/>
                        </a:cubicBezTo>
                        <a:cubicBezTo>
                          <a:pt x="60" y="34"/>
                          <a:pt x="59" y="27"/>
                          <a:pt x="59" y="20"/>
                        </a:cubicBezTo>
                        <a:cubicBezTo>
                          <a:pt x="59" y="17"/>
                          <a:pt x="59" y="14"/>
                          <a:pt x="59" y="10"/>
                        </a:cubicBezTo>
                        <a:cubicBezTo>
                          <a:pt x="59" y="7"/>
                          <a:pt x="59" y="3"/>
                          <a:pt x="59" y="0"/>
                        </a:cubicBezTo>
                        <a:close/>
                      </a:path>
                    </a:pathLst>
                  </a:custGeom>
                  <a:solidFill>
                    <a:srgbClr val="64637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148590" tIns="74296" rIns="148590" bIns="74296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282"/>
                  </a:p>
                </p:txBody>
              </p:sp>
              <p:sp>
                <p:nvSpPr>
                  <p:cNvPr id="670" name="Freeform 33"/>
                  <p:cNvSpPr>
                    <a:spLocks/>
                  </p:cNvSpPr>
                  <p:nvPr/>
                </p:nvSpPr>
                <p:spPr bwMode="auto">
                  <a:xfrm>
                    <a:off x="7861300" y="6302375"/>
                    <a:ext cx="1366838" cy="1373188"/>
                  </a:xfrm>
                  <a:custGeom>
                    <a:avLst/>
                    <a:gdLst>
                      <a:gd name="T0" fmla="*/ 0 w 861"/>
                      <a:gd name="T1" fmla="*/ 26 h 865"/>
                      <a:gd name="T2" fmla="*/ 835 w 861"/>
                      <a:gd name="T3" fmla="*/ 865 h 865"/>
                      <a:gd name="T4" fmla="*/ 861 w 861"/>
                      <a:gd name="T5" fmla="*/ 839 h 865"/>
                      <a:gd name="T6" fmla="*/ 26 w 861"/>
                      <a:gd name="T7" fmla="*/ 0 h 865"/>
                      <a:gd name="T8" fmla="*/ 0 w 861"/>
                      <a:gd name="T9" fmla="*/ 26 h 86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61" h="865">
                        <a:moveTo>
                          <a:pt x="0" y="26"/>
                        </a:moveTo>
                        <a:lnTo>
                          <a:pt x="835" y="865"/>
                        </a:lnTo>
                        <a:lnTo>
                          <a:pt x="861" y="839"/>
                        </a:lnTo>
                        <a:lnTo>
                          <a:pt x="26" y="0"/>
                        </a:lnTo>
                        <a:lnTo>
                          <a:pt x="0" y="26"/>
                        </a:lnTo>
                        <a:close/>
                      </a:path>
                    </a:pathLst>
                  </a:custGeom>
                  <a:solidFill>
                    <a:srgbClr val="2F211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148590" tIns="74296" rIns="148590" bIns="74296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282"/>
                  </a:p>
                </p:txBody>
              </p:sp>
              <p:sp>
                <p:nvSpPr>
                  <p:cNvPr id="671" name="Freeform 61"/>
                  <p:cNvSpPr>
                    <a:spLocks/>
                  </p:cNvSpPr>
                  <p:nvPr/>
                </p:nvSpPr>
                <p:spPr bwMode="auto">
                  <a:xfrm>
                    <a:off x="7715250" y="2778125"/>
                    <a:ext cx="338138" cy="314325"/>
                  </a:xfrm>
                  <a:custGeom>
                    <a:avLst/>
                    <a:gdLst>
                      <a:gd name="T0" fmla="*/ 0 w 90"/>
                      <a:gd name="T1" fmla="*/ 0 h 84"/>
                      <a:gd name="T2" fmla="*/ 10 w 90"/>
                      <a:gd name="T3" fmla="*/ 2 h 84"/>
                      <a:gd name="T4" fmla="*/ 20 w 90"/>
                      <a:gd name="T5" fmla="*/ 4 h 84"/>
                      <a:gd name="T6" fmla="*/ 40 w 90"/>
                      <a:gd name="T7" fmla="*/ 10 h 84"/>
                      <a:gd name="T8" fmla="*/ 78 w 90"/>
                      <a:gd name="T9" fmla="*/ 24 h 84"/>
                      <a:gd name="T10" fmla="*/ 90 w 90"/>
                      <a:gd name="T11" fmla="*/ 29 h 84"/>
                      <a:gd name="T12" fmla="*/ 81 w 90"/>
                      <a:gd name="T13" fmla="*/ 37 h 84"/>
                      <a:gd name="T14" fmla="*/ 51 w 90"/>
                      <a:gd name="T15" fmla="*/ 62 h 84"/>
                      <a:gd name="T16" fmla="*/ 35 w 90"/>
                      <a:gd name="T17" fmla="*/ 74 h 84"/>
                      <a:gd name="T18" fmla="*/ 27 w 90"/>
                      <a:gd name="T19" fmla="*/ 79 h 84"/>
                      <a:gd name="T20" fmla="*/ 18 w 90"/>
                      <a:gd name="T21" fmla="*/ 84 h 84"/>
                      <a:gd name="T22" fmla="*/ 24 w 90"/>
                      <a:gd name="T23" fmla="*/ 76 h 84"/>
                      <a:gd name="T24" fmla="*/ 30 w 90"/>
                      <a:gd name="T25" fmla="*/ 68 h 84"/>
                      <a:gd name="T26" fmla="*/ 43 w 90"/>
                      <a:gd name="T27" fmla="*/ 53 h 84"/>
                      <a:gd name="T28" fmla="*/ 70 w 90"/>
                      <a:gd name="T29" fmla="*/ 25 h 84"/>
                      <a:gd name="T30" fmla="*/ 72 w 90"/>
                      <a:gd name="T31" fmla="*/ 39 h 84"/>
                      <a:gd name="T32" fmla="*/ 35 w 90"/>
                      <a:gd name="T33" fmla="*/ 22 h 84"/>
                      <a:gd name="T34" fmla="*/ 17 w 90"/>
                      <a:gd name="T35" fmla="*/ 12 h 84"/>
                      <a:gd name="T36" fmla="*/ 9 w 90"/>
                      <a:gd name="T37" fmla="*/ 6 h 84"/>
                      <a:gd name="T38" fmla="*/ 0 w 90"/>
                      <a:gd name="T39" fmla="*/ 0 h 8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90" h="84">
                        <a:moveTo>
                          <a:pt x="0" y="0"/>
                        </a:moveTo>
                        <a:cubicBezTo>
                          <a:pt x="4" y="1"/>
                          <a:pt x="7" y="1"/>
                          <a:pt x="10" y="2"/>
                        </a:cubicBezTo>
                        <a:cubicBezTo>
                          <a:pt x="14" y="3"/>
                          <a:pt x="17" y="4"/>
                          <a:pt x="20" y="4"/>
                        </a:cubicBezTo>
                        <a:cubicBezTo>
                          <a:pt x="27" y="6"/>
                          <a:pt x="34" y="8"/>
                          <a:pt x="40" y="10"/>
                        </a:cubicBezTo>
                        <a:cubicBezTo>
                          <a:pt x="53" y="14"/>
                          <a:pt x="66" y="19"/>
                          <a:pt x="78" y="24"/>
                        </a:cubicBezTo>
                        <a:cubicBezTo>
                          <a:pt x="90" y="29"/>
                          <a:pt x="90" y="29"/>
                          <a:pt x="90" y="29"/>
                        </a:cubicBezTo>
                        <a:cubicBezTo>
                          <a:pt x="81" y="37"/>
                          <a:pt x="81" y="37"/>
                          <a:pt x="81" y="37"/>
                        </a:cubicBezTo>
                        <a:cubicBezTo>
                          <a:pt x="71" y="46"/>
                          <a:pt x="61" y="54"/>
                          <a:pt x="51" y="62"/>
                        </a:cubicBezTo>
                        <a:cubicBezTo>
                          <a:pt x="46" y="66"/>
                          <a:pt x="41" y="70"/>
                          <a:pt x="35" y="74"/>
                        </a:cubicBezTo>
                        <a:cubicBezTo>
                          <a:pt x="32" y="75"/>
                          <a:pt x="30" y="77"/>
                          <a:pt x="27" y="79"/>
                        </a:cubicBezTo>
                        <a:cubicBezTo>
                          <a:pt x="24" y="81"/>
                          <a:pt x="21" y="82"/>
                          <a:pt x="18" y="84"/>
                        </a:cubicBezTo>
                        <a:cubicBezTo>
                          <a:pt x="20" y="81"/>
                          <a:pt x="22" y="79"/>
                          <a:pt x="24" y="76"/>
                        </a:cubicBezTo>
                        <a:cubicBezTo>
                          <a:pt x="26" y="73"/>
                          <a:pt x="28" y="71"/>
                          <a:pt x="30" y="68"/>
                        </a:cubicBezTo>
                        <a:cubicBezTo>
                          <a:pt x="34" y="63"/>
                          <a:pt x="38" y="58"/>
                          <a:pt x="43" y="53"/>
                        </a:cubicBezTo>
                        <a:cubicBezTo>
                          <a:pt x="51" y="43"/>
                          <a:pt x="60" y="34"/>
                          <a:pt x="70" y="25"/>
                        </a:cubicBezTo>
                        <a:cubicBezTo>
                          <a:pt x="72" y="39"/>
                          <a:pt x="72" y="39"/>
                          <a:pt x="72" y="39"/>
                        </a:cubicBezTo>
                        <a:cubicBezTo>
                          <a:pt x="60" y="34"/>
                          <a:pt x="47" y="28"/>
                          <a:pt x="35" y="22"/>
                        </a:cubicBezTo>
                        <a:cubicBezTo>
                          <a:pt x="29" y="19"/>
                          <a:pt x="23" y="15"/>
                          <a:pt x="17" y="12"/>
                        </a:cubicBezTo>
                        <a:cubicBezTo>
                          <a:pt x="14" y="10"/>
                          <a:pt x="12" y="8"/>
                          <a:pt x="9" y="6"/>
                        </a:cubicBezTo>
                        <a:cubicBezTo>
                          <a:pt x="6" y="4"/>
                          <a:pt x="3" y="2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64637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148590" tIns="74296" rIns="148590" bIns="74296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282"/>
                  </a:p>
                </p:txBody>
              </p:sp>
              <p:sp>
                <p:nvSpPr>
                  <p:cNvPr id="672" name="Freeform 62"/>
                  <p:cNvSpPr>
                    <a:spLocks/>
                  </p:cNvSpPr>
                  <p:nvPr/>
                </p:nvSpPr>
                <p:spPr bwMode="auto">
                  <a:xfrm>
                    <a:off x="7553325" y="2811463"/>
                    <a:ext cx="334963" cy="311150"/>
                  </a:xfrm>
                  <a:custGeom>
                    <a:avLst/>
                    <a:gdLst>
                      <a:gd name="T0" fmla="*/ 0 w 89"/>
                      <a:gd name="T1" fmla="*/ 0 h 83"/>
                      <a:gd name="T2" fmla="*/ 10 w 89"/>
                      <a:gd name="T3" fmla="*/ 1 h 83"/>
                      <a:gd name="T4" fmla="*/ 20 w 89"/>
                      <a:gd name="T5" fmla="*/ 4 h 83"/>
                      <a:gd name="T6" fmla="*/ 40 w 89"/>
                      <a:gd name="T7" fmla="*/ 9 h 83"/>
                      <a:gd name="T8" fmla="*/ 78 w 89"/>
                      <a:gd name="T9" fmla="*/ 23 h 83"/>
                      <a:gd name="T10" fmla="*/ 89 w 89"/>
                      <a:gd name="T11" fmla="*/ 28 h 83"/>
                      <a:gd name="T12" fmla="*/ 80 w 89"/>
                      <a:gd name="T13" fmla="*/ 37 h 83"/>
                      <a:gd name="T14" fmla="*/ 51 w 89"/>
                      <a:gd name="T15" fmla="*/ 62 h 83"/>
                      <a:gd name="T16" fmla="*/ 35 w 89"/>
                      <a:gd name="T17" fmla="*/ 73 h 83"/>
                      <a:gd name="T18" fmla="*/ 27 w 89"/>
                      <a:gd name="T19" fmla="*/ 78 h 83"/>
                      <a:gd name="T20" fmla="*/ 18 w 89"/>
                      <a:gd name="T21" fmla="*/ 83 h 83"/>
                      <a:gd name="T22" fmla="*/ 24 w 89"/>
                      <a:gd name="T23" fmla="*/ 75 h 83"/>
                      <a:gd name="T24" fmla="*/ 30 w 89"/>
                      <a:gd name="T25" fmla="*/ 67 h 83"/>
                      <a:gd name="T26" fmla="*/ 42 w 89"/>
                      <a:gd name="T27" fmla="*/ 52 h 83"/>
                      <a:gd name="T28" fmla="*/ 69 w 89"/>
                      <a:gd name="T29" fmla="*/ 25 h 83"/>
                      <a:gd name="T30" fmla="*/ 72 w 89"/>
                      <a:gd name="T31" fmla="*/ 38 h 83"/>
                      <a:gd name="T32" fmla="*/ 35 w 89"/>
                      <a:gd name="T33" fmla="*/ 21 h 83"/>
                      <a:gd name="T34" fmla="*/ 17 w 89"/>
                      <a:gd name="T35" fmla="*/ 11 h 83"/>
                      <a:gd name="T36" fmla="*/ 8 w 89"/>
                      <a:gd name="T37" fmla="*/ 6 h 83"/>
                      <a:gd name="T38" fmla="*/ 0 w 89"/>
                      <a:gd name="T39" fmla="*/ 0 h 8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89" h="83">
                        <a:moveTo>
                          <a:pt x="0" y="0"/>
                        </a:moveTo>
                        <a:cubicBezTo>
                          <a:pt x="3" y="0"/>
                          <a:pt x="7" y="1"/>
                          <a:pt x="10" y="1"/>
                        </a:cubicBezTo>
                        <a:cubicBezTo>
                          <a:pt x="14" y="2"/>
                          <a:pt x="17" y="3"/>
                          <a:pt x="20" y="4"/>
                        </a:cubicBezTo>
                        <a:cubicBezTo>
                          <a:pt x="27" y="5"/>
                          <a:pt x="33" y="7"/>
                          <a:pt x="40" y="9"/>
                        </a:cubicBezTo>
                        <a:cubicBezTo>
                          <a:pt x="53" y="13"/>
                          <a:pt x="66" y="18"/>
                          <a:pt x="78" y="23"/>
                        </a:cubicBezTo>
                        <a:cubicBezTo>
                          <a:pt x="89" y="28"/>
                          <a:pt x="89" y="28"/>
                          <a:pt x="89" y="28"/>
                        </a:cubicBezTo>
                        <a:cubicBezTo>
                          <a:pt x="80" y="37"/>
                          <a:pt x="80" y="37"/>
                          <a:pt x="80" y="37"/>
                        </a:cubicBezTo>
                        <a:cubicBezTo>
                          <a:pt x="71" y="45"/>
                          <a:pt x="61" y="54"/>
                          <a:pt x="51" y="62"/>
                        </a:cubicBezTo>
                        <a:cubicBezTo>
                          <a:pt x="46" y="66"/>
                          <a:pt x="40" y="69"/>
                          <a:pt x="35" y="73"/>
                        </a:cubicBezTo>
                        <a:cubicBezTo>
                          <a:pt x="32" y="75"/>
                          <a:pt x="30" y="77"/>
                          <a:pt x="27" y="78"/>
                        </a:cubicBezTo>
                        <a:cubicBezTo>
                          <a:pt x="24" y="80"/>
                          <a:pt x="21" y="82"/>
                          <a:pt x="18" y="83"/>
                        </a:cubicBezTo>
                        <a:cubicBezTo>
                          <a:pt x="20" y="81"/>
                          <a:pt x="22" y="78"/>
                          <a:pt x="24" y="75"/>
                        </a:cubicBezTo>
                        <a:cubicBezTo>
                          <a:pt x="26" y="73"/>
                          <a:pt x="28" y="70"/>
                          <a:pt x="30" y="67"/>
                        </a:cubicBezTo>
                        <a:cubicBezTo>
                          <a:pt x="34" y="62"/>
                          <a:pt x="38" y="57"/>
                          <a:pt x="42" y="52"/>
                        </a:cubicBezTo>
                        <a:cubicBezTo>
                          <a:pt x="51" y="43"/>
                          <a:pt x="60" y="34"/>
                          <a:pt x="69" y="25"/>
                        </a:cubicBezTo>
                        <a:cubicBezTo>
                          <a:pt x="72" y="38"/>
                          <a:pt x="72" y="38"/>
                          <a:pt x="72" y="38"/>
                        </a:cubicBezTo>
                        <a:cubicBezTo>
                          <a:pt x="59" y="33"/>
                          <a:pt x="47" y="27"/>
                          <a:pt x="35" y="21"/>
                        </a:cubicBezTo>
                        <a:cubicBezTo>
                          <a:pt x="29" y="18"/>
                          <a:pt x="23" y="15"/>
                          <a:pt x="17" y="11"/>
                        </a:cubicBezTo>
                        <a:cubicBezTo>
                          <a:pt x="14" y="9"/>
                          <a:pt x="11" y="7"/>
                          <a:pt x="8" y="6"/>
                        </a:cubicBezTo>
                        <a:cubicBezTo>
                          <a:pt x="6" y="4"/>
                          <a:pt x="3" y="2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64637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148590" tIns="74296" rIns="148590" bIns="74296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282"/>
                  </a:p>
                </p:txBody>
              </p:sp>
              <p:sp>
                <p:nvSpPr>
                  <p:cNvPr id="673" name="Freeform 63"/>
                  <p:cNvSpPr>
                    <a:spLocks/>
                  </p:cNvSpPr>
                  <p:nvPr/>
                </p:nvSpPr>
                <p:spPr bwMode="auto">
                  <a:xfrm>
                    <a:off x="7392988" y="2841625"/>
                    <a:ext cx="333375" cy="315913"/>
                  </a:xfrm>
                  <a:custGeom>
                    <a:avLst/>
                    <a:gdLst>
                      <a:gd name="T0" fmla="*/ 0 w 89"/>
                      <a:gd name="T1" fmla="*/ 0 h 84"/>
                      <a:gd name="T2" fmla="*/ 10 w 89"/>
                      <a:gd name="T3" fmla="*/ 2 h 84"/>
                      <a:gd name="T4" fmla="*/ 20 w 89"/>
                      <a:gd name="T5" fmla="*/ 4 h 84"/>
                      <a:gd name="T6" fmla="*/ 40 w 89"/>
                      <a:gd name="T7" fmla="*/ 10 h 84"/>
                      <a:gd name="T8" fmla="*/ 78 w 89"/>
                      <a:gd name="T9" fmla="*/ 24 h 84"/>
                      <a:gd name="T10" fmla="*/ 89 w 89"/>
                      <a:gd name="T11" fmla="*/ 28 h 84"/>
                      <a:gd name="T12" fmla="*/ 80 w 89"/>
                      <a:gd name="T13" fmla="*/ 37 h 84"/>
                      <a:gd name="T14" fmla="*/ 51 w 89"/>
                      <a:gd name="T15" fmla="*/ 62 h 84"/>
                      <a:gd name="T16" fmla="*/ 35 w 89"/>
                      <a:gd name="T17" fmla="*/ 73 h 84"/>
                      <a:gd name="T18" fmla="*/ 27 w 89"/>
                      <a:gd name="T19" fmla="*/ 79 h 84"/>
                      <a:gd name="T20" fmla="*/ 18 w 89"/>
                      <a:gd name="T21" fmla="*/ 84 h 84"/>
                      <a:gd name="T22" fmla="*/ 24 w 89"/>
                      <a:gd name="T23" fmla="*/ 76 h 84"/>
                      <a:gd name="T24" fmla="*/ 30 w 89"/>
                      <a:gd name="T25" fmla="*/ 68 h 84"/>
                      <a:gd name="T26" fmla="*/ 42 w 89"/>
                      <a:gd name="T27" fmla="*/ 53 h 84"/>
                      <a:gd name="T28" fmla="*/ 69 w 89"/>
                      <a:gd name="T29" fmla="*/ 25 h 84"/>
                      <a:gd name="T30" fmla="*/ 72 w 89"/>
                      <a:gd name="T31" fmla="*/ 38 h 84"/>
                      <a:gd name="T32" fmla="*/ 35 w 89"/>
                      <a:gd name="T33" fmla="*/ 21 h 84"/>
                      <a:gd name="T34" fmla="*/ 17 w 89"/>
                      <a:gd name="T35" fmla="*/ 11 h 84"/>
                      <a:gd name="T36" fmla="*/ 8 w 89"/>
                      <a:gd name="T37" fmla="*/ 6 h 84"/>
                      <a:gd name="T38" fmla="*/ 0 w 89"/>
                      <a:gd name="T39" fmla="*/ 0 h 8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89" h="84">
                        <a:moveTo>
                          <a:pt x="0" y="0"/>
                        </a:moveTo>
                        <a:cubicBezTo>
                          <a:pt x="3" y="0"/>
                          <a:pt x="7" y="1"/>
                          <a:pt x="10" y="2"/>
                        </a:cubicBezTo>
                        <a:cubicBezTo>
                          <a:pt x="13" y="2"/>
                          <a:pt x="17" y="3"/>
                          <a:pt x="20" y="4"/>
                        </a:cubicBezTo>
                        <a:cubicBezTo>
                          <a:pt x="27" y="6"/>
                          <a:pt x="33" y="8"/>
                          <a:pt x="40" y="10"/>
                        </a:cubicBezTo>
                        <a:cubicBezTo>
                          <a:pt x="53" y="14"/>
                          <a:pt x="65" y="18"/>
                          <a:pt x="78" y="24"/>
                        </a:cubicBezTo>
                        <a:cubicBezTo>
                          <a:pt x="89" y="28"/>
                          <a:pt x="89" y="28"/>
                          <a:pt x="89" y="28"/>
                        </a:cubicBezTo>
                        <a:cubicBezTo>
                          <a:pt x="80" y="37"/>
                          <a:pt x="80" y="37"/>
                          <a:pt x="80" y="37"/>
                        </a:cubicBezTo>
                        <a:cubicBezTo>
                          <a:pt x="71" y="46"/>
                          <a:pt x="61" y="54"/>
                          <a:pt x="51" y="62"/>
                        </a:cubicBezTo>
                        <a:cubicBezTo>
                          <a:pt x="45" y="66"/>
                          <a:pt x="40" y="70"/>
                          <a:pt x="35" y="73"/>
                        </a:cubicBezTo>
                        <a:cubicBezTo>
                          <a:pt x="32" y="75"/>
                          <a:pt x="29" y="77"/>
                          <a:pt x="27" y="79"/>
                        </a:cubicBezTo>
                        <a:cubicBezTo>
                          <a:pt x="24" y="80"/>
                          <a:pt x="21" y="82"/>
                          <a:pt x="18" y="84"/>
                        </a:cubicBezTo>
                        <a:cubicBezTo>
                          <a:pt x="20" y="81"/>
                          <a:pt x="22" y="78"/>
                          <a:pt x="24" y="76"/>
                        </a:cubicBezTo>
                        <a:cubicBezTo>
                          <a:pt x="26" y="73"/>
                          <a:pt x="28" y="70"/>
                          <a:pt x="30" y="68"/>
                        </a:cubicBezTo>
                        <a:cubicBezTo>
                          <a:pt x="34" y="63"/>
                          <a:pt x="38" y="58"/>
                          <a:pt x="42" y="53"/>
                        </a:cubicBezTo>
                        <a:cubicBezTo>
                          <a:pt x="51" y="43"/>
                          <a:pt x="60" y="34"/>
                          <a:pt x="69" y="25"/>
                        </a:cubicBezTo>
                        <a:cubicBezTo>
                          <a:pt x="72" y="38"/>
                          <a:pt x="72" y="38"/>
                          <a:pt x="72" y="38"/>
                        </a:cubicBezTo>
                        <a:cubicBezTo>
                          <a:pt x="59" y="33"/>
                          <a:pt x="47" y="28"/>
                          <a:pt x="35" y="21"/>
                        </a:cubicBezTo>
                        <a:cubicBezTo>
                          <a:pt x="29" y="18"/>
                          <a:pt x="23" y="15"/>
                          <a:pt x="17" y="11"/>
                        </a:cubicBezTo>
                        <a:cubicBezTo>
                          <a:pt x="14" y="10"/>
                          <a:pt x="11" y="8"/>
                          <a:pt x="8" y="6"/>
                        </a:cubicBezTo>
                        <a:cubicBezTo>
                          <a:pt x="5" y="4"/>
                          <a:pt x="3" y="2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64637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148590" tIns="74296" rIns="148590" bIns="74296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282"/>
                  </a:p>
                </p:txBody>
              </p:sp>
              <p:sp>
                <p:nvSpPr>
                  <p:cNvPr id="674" name="Freeform 64"/>
                  <p:cNvSpPr>
                    <a:spLocks/>
                  </p:cNvSpPr>
                  <p:nvPr/>
                </p:nvSpPr>
                <p:spPr bwMode="auto">
                  <a:xfrm>
                    <a:off x="7591425" y="2574925"/>
                    <a:ext cx="1854200" cy="417513"/>
                  </a:xfrm>
                  <a:custGeom>
                    <a:avLst/>
                    <a:gdLst>
                      <a:gd name="T0" fmla="*/ 7 w 1168"/>
                      <a:gd name="T1" fmla="*/ 263 h 263"/>
                      <a:gd name="T2" fmla="*/ 1168 w 1168"/>
                      <a:gd name="T3" fmla="*/ 38 h 263"/>
                      <a:gd name="T4" fmla="*/ 1161 w 1168"/>
                      <a:gd name="T5" fmla="*/ 0 h 263"/>
                      <a:gd name="T6" fmla="*/ 0 w 1168"/>
                      <a:gd name="T7" fmla="*/ 225 h 263"/>
                      <a:gd name="T8" fmla="*/ 7 w 1168"/>
                      <a:gd name="T9" fmla="*/ 263 h 26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68" h="263">
                        <a:moveTo>
                          <a:pt x="7" y="263"/>
                        </a:moveTo>
                        <a:lnTo>
                          <a:pt x="1168" y="38"/>
                        </a:lnTo>
                        <a:lnTo>
                          <a:pt x="1161" y="0"/>
                        </a:lnTo>
                        <a:lnTo>
                          <a:pt x="0" y="225"/>
                        </a:lnTo>
                        <a:lnTo>
                          <a:pt x="7" y="263"/>
                        </a:lnTo>
                        <a:close/>
                      </a:path>
                    </a:pathLst>
                  </a:custGeom>
                  <a:solidFill>
                    <a:srgbClr val="2F211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148590" tIns="74296" rIns="148590" bIns="74296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282"/>
                  </a:p>
                </p:txBody>
              </p:sp>
              <p:sp>
                <p:nvSpPr>
                  <p:cNvPr id="675" name="Freeform 65"/>
                  <p:cNvSpPr>
                    <a:spLocks/>
                  </p:cNvSpPr>
                  <p:nvPr/>
                </p:nvSpPr>
                <p:spPr bwMode="auto">
                  <a:xfrm>
                    <a:off x="7591425" y="2574925"/>
                    <a:ext cx="1854200" cy="417513"/>
                  </a:xfrm>
                  <a:custGeom>
                    <a:avLst/>
                    <a:gdLst>
                      <a:gd name="T0" fmla="*/ 7 w 1168"/>
                      <a:gd name="T1" fmla="*/ 263 h 263"/>
                      <a:gd name="T2" fmla="*/ 1168 w 1168"/>
                      <a:gd name="T3" fmla="*/ 38 h 263"/>
                      <a:gd name="T4" fmla="*/ 1161 w 1168"/>
                      <a:gd name="T5" fmla="*/ 0 h 263"/>
                      <a:gd name="T6" fmla="*/ 0 w 1168"/>
                      <a:gd name="T7" fmla="*/ 225 h 26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168" h="263">
                        <a:moveTo>
                          <a:pt x="7" y="263"/>
                        </a:moveTo>
                        <a:lnTo>
                          <a:pt x="1168" y="38"/>
                        </a:lnTo>
                        <a:lnTo>
                          <a:pt x="1161" y="0"/>
                        </a:lnTo>
                        <a:lnTo>
                          <a:pt x="0" y="225"/>
                        </a:lnTo>
                      </a:path>
                    </a:pathLst>
                  </a:cu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148590" tIns="74296" rIns="148590" bIns="74296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282"/>
                  </a:p>
                </p:txBody>
              </p:sp>
              <p:sp>
                <p:nvSpPr>
                  <p:cNvPr id="676" name="Freeform 73"/>
                  <p:cNvSpPr>
                    <a:spLocks/>
                  </p:cNvSpPr>
                  <p:nvPr/>
                </p:nvSpPr>
                <p:spPr bwMode="auto">
                  <a:xfrm>
                    <a:off x="9756775" y="6594475"/>
                    <a:ext cx="492125" cy="87313"/>
                  </a:xfrm>
                  <a:custGeom>
                    <a:avLst/>
                    <a:gdLst>
                      <a:gd name="T0" fmla="*/ 131 w 131"/>
                      <a:gd name="T1" fmla="*/ 0 h 23"/>
                      <a:gd name="T2" fmla="*/ 0 w 131"/>
                      <a:gd name="T3" fmla="*/ 23 h 23"/>
                      <a:gd name="T4" fmla="*/ 4 w 131"/>
                      <a:gd name="T5" fmla="*/ 23 h 23"/>
                      <a:gd name="T6" fmla="*/ 23 w 131"/>
                      <a:gd name="T7" fmla="*/ 20 h 23"/>
                      <a:gd name="T8" fmla="*/ 42 w 131"/>
                      <a:gd name="T9" fmla="*/ 17 h 23"/>
                      <a:gd name="T10" fmla="*/ 131 w 131"/>
                      <a:gd name="T11" fmla="*/ 0 h 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131" h="23">
                        <a:moveTo>
                          <a:pt x="131" y="0"/>
                        </a:moveTo>
                        <a:cubicBezTo>
                          <a:pt x="88" y="5"/>
                          <a:pt x="44" y="13"/>
                          <a:pt x="0" y="23"/>
                        </a:cubicBezTo>
                        <a:cubicBezTo>
                          <a:pt x="1" y="23"/>
                          <a:pt x="2" y="23"/>
                          <a:pt x="4" y="23"/>
                        </a:cubicBezTo>
                        <a:cubicBezTo>
                          <a:pt x="10" y="22"/>
                          <a:pt x="17" y="21"/>
                          <a:pt x="23" y="20"/>
                        </a:cubicBezTo>
                        <a:cubicBezTo>
                          <a:pt x="30" y="19"/>
                          <a:pt x="36" y="18"/>
                          <a:pt x="42" y="17"/>
                        </a:cubicBezTo>
                        <a:cubicBezTo>
                          <a:pt x="73" y="11"/>
                          <a:pt x="103" y="6"/>
                          <a:pt x="131" y="0"/>
                        </a:cubicBezTo>
                      </a:path>
                    </a:pathLst>
                  </a:custGeom>
                  <a:solidFill>
                    <a:srgbClr val="CEE4F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148590" tIns="74296" rIns="148590" bIns="74296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282"/>
                  </a:p>
                </p:txBody>
              </p:sp>
              <p:sp>
                <p:nvSpPr>
                  <p:cNvPr id="677" name="Freeform 74"/>
                  <p:cNvSpPr>
                    <a:spLocks/>
                  </p:cNvSpPr>
                  <p:nvPr/>
                </p:nvSpPr>
                <p:spPr bwMode="auto">
                  <a:xfrm>
                    <a:off x="10760075" y="6410325"/>
                    <a:ext cx="141288" cy="60325"/>
                  </a:xfrm>
                  <a:custGeom>
                    <a:avLst/>
                    <a:gdLst>
                      <a:gd name="T0" fmla="*/ 36 w 38"/>
                      <a:gd name="T1" fmla="*/ 0 h 16"/>
                      <a:gd name="T2" fmla="*/ 34 w 38"/>
                      <a:gd name="T3" fmla="*/ 1 h 16"/>
                      <a:gd name="T4" fmla="*/ 0 w 38"/>
                      <a:gd name="T5" fmla="*/ 10 h 16"/>
                      <a:gd name="T6" fmla="*/ 2 w 38"/>
                      <a:gd name="T7" fmla="*/ 16 h 16"/>
                      <a:gd name="T8" fmla="*/ 35 w 38"/>
                      <a:gd name="T9" fmla="*/ 7 h 16"/>
                      <a:gd name="T10" fmla="*/ 38 w 38"/>
                      <a:gd name="T11" fmla="*/ 6 h 16"/>
                      <a:gd name="T12" fmla="*/ 36 w 38"/>
                      <a:gd name="T13" fmla="*/ 0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38" h="16">
                        <a:moveTo>
                          <a:pt x="36" y="0"/>
                        </a:moveTo>
                        <a:cubicBezTo>
                          <a:pt x="35" y="1"/>
                          <a:pt x="35" y="1"/>
                          <a:pt x="34" y="1"/>
                        </a:cubicBezTo>
                        <a:cubicBezTo>
                          <a:pt x="23" y="4"/>
                          <a:pt x="12" y="7"/>
                          <a:pt x="0" y="10"/>
                        </a:cubicBezTo>
                        <a:cubicBezTo>
                          <a:pt x="2" y="16"/>
                          <a:pt x="2" y="16"/>
                          <a:pt x="2" y="16"/>
                        </a:cubicBezTo>
                        <a:cubicBezTo>
                          <a:pt x="14" y="13"/>
                          <a:pt x="25" y="10"/>
                          <a:pt x="35" y="7"/>
                        </a:cubicBezTo>
                        <a:cubicBezTo>
                          <a:pt x="36" y="6"/>
                          <a:pt x="37" y="6"/>
                          <a:pt x="38" y="6"/>
                        </a:cubicBezTo>
                        <a:cubicBezTo>
                          <a:pt x="36" y="0"/>
                          <a:pt x="36" y="0"/>
                          <a:pt x="36" y="0"/>
                        </a:cubicBezTo>
                      </a:path>
                    </a:pathLst>
                  </a:custGeom>
                  <a:solidFill>
                    <a:srgbClr val="A3989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148590" tIns="74296" rIns="148590" bIns="74296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282"/>
                  </a:p>
                </p:txBody>
              </p:sp>
              <p:sp>
                <p:nvSpPr>
                  <p:cNvPr id="678" name="Freeform 75"/>
                  <p:cNvSpPr>
                    <a:spLocks/>
                  </p:cNvSpPr>
                  <p:nvPr/>
                </p:nvSpPr>
                <p:spPr bwMode="auto">
                  <a:xfrm>
                    <a:off x="9224963" y="6673850"/>
                    <a:ext cx="171450" cy="66675"/>
                  </a:xfrm>
                  <a:custGeom>
                    <a:avLst/>
                    <a:gdLst>
                      <a:gd name="T0" fmla="*/ 46 w 46"/>
                      <a:gd name="T1" fmla="*/ 0 h 18"/>
                      <a:gd name="T2" fmla="*/ 23 w 46"/>
                      <a:gd name="T3" fmla="*/ 2 h 18"/>
                      <a:gd name="T4" fmla="*/ 5 w 46"/>
                      <a:gd name="T5" fmla="*/ 3 h 18"/>
                      <a:gd name="T6" fmla="*/ 0 w 46"/>
                      <a:gd name="T7" fmla="*/ 18 h 18"/>
                      <a:gd name="T8" fmla="*/ 24 w 46"/>
                      <a:gd name="T9" fmla="*/ 16 h 18"/>
                      <a:gd name="T10" fmla="*/ 41 w 46"/>
                      <a:gd name="T11" fmla="*/ 14 h 18"/>
                      <a:gd name="T12" fmla="*/ 46 w 46"/>
                      <a:gd name="T13" fmla="*/ 0 h 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6" h="18">
                        <a:moveTo>
                          <a:pt x="46" y="0"/>
                        </a:moveTo>
                        <a:cubicBezTo>
                          <a:pt x="39" y="1"/>
                          <a:pt x="31" y="1"/>
                          <a:pt x="23" y="2"/>
                        </a:cubicBezTo>
                        <a:cubicBezTo>
                          <a:pt x="17" y="2"/>
                          <a:pt x="11" y="3"/>
                          <a:pt x="5" y="3"/>
                        </a:cubicBezTo>
                        <a:cubicBezTo>
                          <a:pt x="0" y="18"/>
                          <a:pt x="0" y="18"/>
                          <a:pt x="0" y="18"/>
                        </a:cubicBezTo>
                        <a:cubicBezTo>
                          <a:pt x="8" y="17"/>
                          <a:pt x="16" y="17"/>
                          <a:pt x="24" y="16"/>
                        </a:cubicBezTo>
                        <a:cubicBezTo>
                          <a:pt x="30" y="15"/>
                          <a:pt x="35" y="15"/>
                          <a:pt x="41" y="14"/>
                        </a:cubicBezTo>
                        <a:cubicBezTo>
                          <a:pt x="46" y="0"/>
                          <a:pt x="46" y="0"/>
                          <a:pt x="46" y="0"/>
                        </a:cubicBezTo>
                      </a:path>
                    </a:pathLst>
                  </a:custGeom>
                  <a:solidFill>
                    <a:srgbClr val="AFA09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148590" tIns="74296" rIns="148590" bIns="74296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282"/>
                  </a:p>
                </p:txBody>
              </p:sp>
              <p:sp>
                <p:nvSpPr>
                  <p:cNvPr id="679" name="Freeform 76"/>
                  <p:cNvSpPr>
                    <a:spLocks/>
                  </p:cNvSpPr>
                  <p:nvPr/>
                </p:nvSpPr>
                <p:spPr bwMode="auto">
                  <a:xfrm>
                    <a:off x="10609263" y="6448425"/>
                    <a:ext cx="142875" cy="63500"/>
                  </a:xfrm>
                  <a:custGeom>
                    <a:avLst/>
                    <a:gdLst>
                      <a:gd name="T0" fmla="*/ 36 w 38"/>
                      <a:gd name="T1" fmla="*/ 0 h 17"/>
                      <a:gd name="T2" fmla="*/ 18 w 38"/>
                      <a:gd name="T3" fmla="*/ 5 h 17"/>
                      <a:gd name="T4" fmla="*/ 0 w 38"/>
                      <a:gd name="T5" fmla="*/ 9 h 17"/>
                      <a:gd name="T6" fmla="*/ 2 w 38"/>
                      <a:gd name="T7" fmla="*/ 17 h 17"/>
                      <a:gd name="T8" fmla="*/ 20 w 38"/>
                      <a:gd name="T9" fmla="*/ 13 h 17"/>
                      <a:gd name="T10" fmla="*/ 38 w 38"/>
                      <a:gd name="T11" fmla="*/ 7 h 17"/>
                      <a:gd name="T12" fmla="*/ 36 w 38"/>
                      <a:gd name="T13" fmla="*/ 0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38" h="17">
                        <a:moveTo>
                          <a:pt x="36" y="0"/>
                        </a:moveTo>
                        <a:cubicBezTo>
                          <a:pt x="30" y="2"/>
                          <a:pt x="24" y="3"/>
                          <a:pt x="18" y="5"/>
                        </a:cubicBezTo>
                        <a:cubicBezTo>
                          <a:pt x="12" y="6"/>
                          <a:pt x="6" y="8"/>
                          <a:pt x="0" y="9"/>
                        </a:cubicBezTo>
                        <a:cubicBezTo>
                          <a:pt x="2" y="17"/>
                          <a:pt x="2" y="17"/>
                          <a:pt x="2" y="17"/>
                        </a:cubicBezTo>
                        <a:cubicBezTo>
                          <a:pt x="8" y="15"/>
                          <a:pt x="14" y="14"/>
                          <a:pt x="20" y="13"/>
                        </a:cubicBezTo>
                        <a:cubicBezTo>
                          <a:pt x="26" y="11"/>
                          <a:pt x="32" y="9"/>
                          <a:pt x="38" y="7"/>
                        </a:cubicBezTo>
                        <a:cubicBezTo>
                          <a:pt x="36" y="0"/>
                          <a:pt x="36" y="0"/>
                          <a:pt x="36" y="0"/>
                        </a:cubicBezTo>
                      </a:path>
                    </a:pathLst>
                  </a:custGeom>
                  <a:solidFill>
                    <a:srgbClr val="AFA09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148590" tIns="74296" rIns="148590" bIns="74296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282"/>
                  </a:p>
                </p:txBody>
              </p:sp>
              <p:sp>
                <p:nvSpPr>
                  <p:cNvPr id="680" name="Freeform 77"/>
                  <p:cNvSpPr>
                    <a:spLocks/>
                  </p:cNvSpPr>
                  <p:nvPr/>
                </p:nvSpPr>
                <p:spPr bwMode="auto">
                  <a:xfrm>
                    <a:off x="8196263" y="6681788"/>
                    <a:ext cx="153988" cy="66675"/>
                  </a:xfrm>
                  <a:custGeom>
                    <a:avLst/>
                    <a:gdLst>
                      <a:gd name="T0" fmla="*/ 0 w 41"/>
                      <a:gd name="T1" fmla="*/ 0 h 18"/>
                      <a:gd name="T2" fmla="*/ 17 w 41"/>
                      <a:gd name="T3" fmla="*/ 17 h 18"/>
                      <a:gd name="T4" fmla="*/ 36 w 41"/>
                      <a:gd name="T5" fmla="*/ 18 h 18"/>
                      <a:gd name="T6" fmla="*/ 41 w 41"/>
                      <a:gd name="T7" fmla="*/ 18 h 18"/>
                      <a:gd name="T8" fmla="*/ 24 w 41"/>
                      <a:gd name="T9" fmla="*/ 2 h 18"/>
                      <a:gd name="T10" fmla="*/ 15 w 41"/>
                      <a:gd name="T11" fmla="*/ 1 h 18"/>
                      <a:gd name="T12" fmla="*/ 0 w 41"/>
                      <a:gd name="T13" fmla="*/ 0 h 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1" h="18">
                        <a:moveTo>
                          <a:pt x="0" y="0"/>
                        </a:moveTo>
                        <a:cubicBezTo>
                          <a:pt x="17" y="17"/>
                          <a:pt x="17" y="17"/>
                          <a:pt x="17" y="17"/>
                        </a:cubicBezTo>
                        <a:cubicBezTo>
                          <a:pt x="24" y="17"/>
                          <a:pt x="30" y="18"/>
                          <a:pt x="36" y="18"/>
                        </a:cubicBezTo>
                        <a:cubicBezTo>
                          <a:pt x="38" y="18"/>
                          <a:pt x="39" y="18"/>
                          <a:pt x="41" y="18"/>
                        </a:cubicBezTo>
                        <a:cubicBezTo>
                          <a:pt x="24" y="2"/>
                          <a:pt x="24" y="2"/>
                          <a:pt x="24" y="2"/>
                        </a:cubicBezTo>
                        <a:cubicBezTo>
                          <a:pt x="15" y="1"/>
                          <a:pt x="15" y="1"/>
                          <a:pt x="15" y="1"/>
                        </a:cubicBezTo>
                        <a:cubicBezTo>
                          <a:pt x="10" y="1"/>
                          <a:pt x="5" y="1"/>
                          <a:pt x="0" y="0"/>
                        </a:cubicBezTo>
                      </a:path>
                    </a:pathLst>
                  </a:custGeom>
                  <a:solidFill>
                    <a:srgbClr val="97908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148590" tIns="74296" rIns="148590" bIns="74296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282"/>
                  </a:p>
                </p:txBody>
              </p:sp>
            </p:grpSp>
          </p:grpSp>
        </p:grpSp>
      </p:grpSp>
      <p:sp>
        <p:nvSpPr>
          <p:cNvPr id="704" name="Rectangle 703"/>
          <p:cNvSpPr/>
          <p:nvPr/>
        </p:nvSpPr>
        <p:spPr>
          <a:xfrm>
            <a:off x="2783370" y="4786962"/>
            <a:ext cx="1138497" cy="12135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/>
              <a:t>1</a:t>
            </a:r>
            <a:endParaRPr lang="en-US" sz="4800" b="1" dirty="0"/>
          </a:p>
        </p:txBody>
      </p:sp>
      <p:sp>
        <p:nvSpPr>
          <p:cNvPr id="702" name="Rectangle 701"/>
          <p:cNvSpPr/>
          <p:nvPr/>
        </p:nvSpPr>
        <p:spPr>
          <a:xfrm>
            <a:off x="2760130" y="6389216"/>
            <a:ext cx="1138497" cy="121354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/>
              <a:t>2</a:t>
            </a:r>
            <a:endParaRPr lang="en-US" sz="4800" b="1" dirty="0"/>
          </a:p>
        </p:txBody>
      </p:sp>
      <p:sp>
        <p:nvSpPr>
          <p:cNvPr id="700" name="Rectangle 699"/>
          <p:cNvSpPr/>
          <p:nvPr/>
        </p:nvSpPr>
        <p:spPr>
          <a:xfrm>
            <a:off x="2745869" y="8006724"/>
            <a:ext cx="1138497" cy="121354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/>
              <a:t>3</a:t>
            </a:r>
            <a:endParaRPr lang="en-US" sz="4800" b="1" dirty="0"/>
          </a:p>
        </p:txBody>
      </p:sp>
      <p:sp>
        <p:nvSpPr>
          <p:cNvPr id="696" name="Rectangle 1436"/>
          <p:cNvSpPr>
            <a:spLocks noChangeArrowheads="1"/>
          </p:cNvSpPr>
          <p:nvPr/>
        </p:nvSpPr>
        <p:spPr bwMode="auto">
          <a:xfrm>
            <a:off x="4468834" y="5018500"/>
            <a:ext cx="9935092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4800" dirty="0" smtClean="0">
                <a:solidFill>
                  <a:srgbClr val="0070C0"/>
                </a:solidFill>
                <a:cs typeface="Arial" pitchFamily="34" charset="0"/>
              </a:rPr>
              <a:t>Current </a:t>
            </a:r>
            <a:r>
              <a:rPr lang="en-US" sz="4800" dirty="0">
                <a:solidFill>
                  <a:srgbClr val="0070C0"/>
                </a:solidFill>
                <a:cs typeface="Arial" pitchFamily="34" charset="0"/>
              </a:rPr>
              <a:t>problem </a:t>
            </a:r>
            <a:r>
              <a:rPr lang="en-US" sz="4800" dirty="0" smtClean="0">
                <a:solidFill>
                  <a:srgbClr val="0070C0"/>
                </a:solidFill>
                <a:cs typeface="Arial" pitchFamily="34" charset="0"/>
              </a:rPr>
              <a:t>in API development</a:t>
            </a:r>
            <a:endParaRPr lang="en-US" sz="4800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694" name="Rectangle 1436"/>
          <p:cNvSpPr>
            <a:spLocks noChangeArrowheads="1"/>
          </p:cNvSpPr>
          <p:nvPr/>
        </p:nvSpPr>
        <p:spPr bwMode="auto">
          <a:xfrm>
            <a:off x="4528558" y="6692547"/>
            <a:ext cx="8083944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id-ID" sz="4800" dirty="0">
                <a:solidFill>
                  <a:srgbClr val="0070C0"/>
                </a:solidFill>
                <a:cs typeface="Arial" pitchFamily="34" charset="0"/>
              </a:rPr>
              <a:t>How to Resolve </a:t>
            </a:r>
            <a:r>
              <a:rPr lang="en-US" sz="4800" dirty="0" smtClean="0">
                <a:solidFill>
                  <a:srgbClr val="0070C0"/>
                </a:solidFill>
                <a:cs typeface="Arial" pitchFamily="34" charset="0"/>
              </a:rPr>
              <a:t>the </a:t>
            </a:r>
            <a:r>
              <a:rPr lang="en-US" sz="4800" dirty="0">
                <a:solidFill>
                  <a:srgbClr val="0070C0"/>
                </a:solidFill>
                <a:cs typeface="Arial" pitchFamily="34" charset="0"/>
              </a:rPr>
              <a:t>problem?</a:t>
            </a:r>
          </a:p>
        </p:txBody>
      </p:sp>
      <p:sp>
        <p:nvSpPr>
          <p:cNvPr id="690" name="Rectangle 1436"/>
          <p:cNvSpPr>
            <a:spLocks noChangeArrowheads="1"/>
          </p:cNvSpPr>
          <p:nvPr/>
        </p:nvSpPr>
        <p:spPr bwMode="auto">
          <a:xfrm>
            <a:off x="4407874" y="8293125"/>
            <a:ext cx="7908896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id-ID" sz="4800" dirty="0" smtClean="0">
                <a:solidFill>
                  <a:srgbClr val="0070C0"/>
                </a:solidFill>
                <a:cs typeface="Arial" pitchFamily="34" charset="0"/>
              </a:rPr>
              <a:t>Why API-First Development?</a:t>
            </a:r>
            <a:endParaRPr lang="en-US" sz="4800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706" name="TextBox 705"/>
          <p:cNvSpPr txBox="1"/>
          <p:nvPr/>
        </p:nvSpPr>
        <p:spPr>
          <a:xfrm>
            <a:off x="10492019" y="673624"/>
            <a:ext cx="3387402" cy="11449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800" dirty="0" smtClean="0">
                <a:latin typeface="Lato Light"/>
                <a:cs typeface="Lato Light"/>
              </a:rPr>
              <a:t>API-FIRST DESIGN</a:t>
            </a:r>
          </a:p>
          <a:p>
            <a:pPr algn="ctr">
              <a:lnSpc>
                <a:spcPct val="90000"/>
              </a:lnSpc>
            </a:pPr>
            <a:r>
              <a:rPr lang="en-US" sz="4800" dirty="0" smtClean="0">
                <a:solidFill>
                  <a:schemeClr val="accent1"/>
                </a:solidFill>
                <a:latin typeface="Lato Light"/>
                <a:cs typeface="Lato Light"/>
              </a:rPr>
              <a:t>Agenda</a:t>
            </a:r>
            <a:endParaRPr lang="en-US" sz="4800" dirty="0">
              <a:solidFill>
                <a:schemeClr val="accent1"/>
              </a:solidFill>
              <a:latin typeface="Lato Light"/>
              <a:cs typeface="Lato Light"/>
            </a:endParaRPr>
          </a:p>
        </p:txBody>
      </p:sp>
      <p:cxnSp>
        <p:nvCxnSpPr>
          <p:cNvPr id="707" name="Straight Connector 706"/>
          <p:cNvCxnSpPr/>
          <p:nvPr/>
        </p:nvCxnSpPr>
        <p:spPr>
          <a:xfrm rot="5400000">
            <a:off x="12236450" y="1335289"/>
            <a:ext cx="0" cy="1313401"/>
          </a:xfrm>
          <a:prstGeom prst="line">
            <a:avLst/>
          </a:prstGeom>
          <a:ln w="38100" cmpd="sng"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0" name="Rectangle 639"/>
          <p:cNvSpPr/>
          <p:nvPr/>
        </p:nvSpPr>
        <p:spPr>
          <a:xfrm>
            <a:off x="2793567" y="9683153"/>
            <a:ext cx="1138497" cy="121354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/>
              <a:t>4</a:t>
            </a:r>
            <a:endParaRPr lang="en-US" sz="4800" b="1" dirty="0"/>
          </a:p>
        </p:txBody>
      </p:sp>
      <p:sp>
        <p:nvSpPr>
          <p:cNvPr id="686" name="Rectangle 1436"/>
          <p:cNvSpPr>
            <a:spLocks noChangeArrowheads="1"/>
          </p:cNvSpPr>
          <p:nvPr/>
        </p:nvSpPr>
        <p:spPr bwMode="auto">
          <a:xfrm>
            <a:off x="4455572" y="9969554"/>
            <a:ext cx="3597844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id-ID" sz="4800" dirty="0">
                <a:solidFill>
                  <a:srgbClr val="0070C0"/>
                </a:solidFill>
                <a:cs typeface="Arial" pitchFamily="34" charset="0"/>
              </a:rPr>
              <a:t>Technologies</a:t>
            </a:r>
            <a:endParaRPr lang="en-US" sz="4800" dirty="0">
              <a:solidFill>
                <a:srgbClr val="0070C0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4628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3" name="Group 692"/>
          <p:cNvGrpSpPr/>
          <p:nvPr/>
        </p:nvGrpSpPr>
        <p:grpSpPr>
          <a:xfrm>
            <a:off x="2069183" y="147397"/>
            <a:ext cx="20562723" cy="1132818"/>
            <a:chOff x="-116540" y="4468112"/>
            <a:chExt cx="12812244" cy="697119"/>
          </a:xfrm>
          <a:solidFill>
            <a:schemeClr val="bg1">
              <a:lumMod val="95000"/>
              <a:alpha val="85000"/>
            </a:schemeClr>
          </a:solidFill>
        </p:grpSpPr>
        <p:grpSp>
          <p:nvGrpSpPr>
            <p:cNvPr id="694" name="Group 693"/>
            <p:cNvGrpSpPr/>
            <p:nvPr/>
          </p:nvGrpSpPr>
          <p:grpSpPr>
            <a:xfrm>
              <a:off x="4112933" y="4472081"/>
              <a:ext cx="4198938" cy="682626"/>
              <a:chOff x="1066800" y="2130425"/>
              <a:chExt cx="4198938" cy="682626"/>
            </a:xfrm>
            <a:grpFill/>
          </p:grpSpPr>
          <p:sp>
            <p:nvSpPr>
              <p:cNvPr id="902" name="Rectangle 5"/>
              <p:cNvSpPr>
                <a:spLocks noChangeArrowheads="1"/>
              </p:cNvSpPr>
              <p:nvPr/>
            </p:nvSpPr>
            <p:spPr bwMode="auto">
              <a:xfrm>
                <a:off x="518318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903" name="Rectangle 6"/>
              <p:cNvSpPr>
                <a:spLocks noChangeArrowheads="1"/>
              </p:cNvSpPr>
              <p:nvPr/>
            </p:nvSpPr>
            <p:spPr bwMode="auto">
              <a:xfrm>
                <a:off x="518795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904" name="Rectangle 7"/>
              <p:cNvSpPr>
                <a:spLocks noChangeArrowheads="1"/>
              </p:cNvSpPr>
              <p:nvPr/>
            </p:nvSpPr>
            <p:spPr bwMode="auto">
              <a:xfrm>
                <a:off x="518795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905" name="Rectangle 10"/>
              <p:cNvSpPr>
                <a:spLocks noChangeArrowheads="1"/>
              </p:cNvSpPr>
              <p:nvPr/>
            </p:nvSpPr>
            <p:spPr bwMode="auto">
              <a:xfrm>
                <a:off x="5033963" y="2725738"/>
                <a:ext cx="90488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906" name="Rectangle 11"/>
              <p:cNvSpPr>
                <a:spLocks noChangeArrowheads="1"/>
              </p:cNvSpPr>
              <p:nvPr/>
            </p:nvSpPr>
            <p:spPr bwMode="auto">
              <a:xfrm>
                <a:off x="50371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907" name="Rectangle 12"/>
              <p:cNvSpPr>
                <a:spLocks noChangeArrowheads="1"/>
              </p:cNvSpPr>
              <p:nvPr/>
            </p:nvSpPr>
            <p:spPr bwMode="auto">
              <a:xfrm>
                <a:off x="5040313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908" name="Rectangle 13"/>
              <p:cNvSpPr>
                <a:spLocks noChangeArrowheads="1"/>
              </p:cNvSpPr>
              <p:nvPr/>
            </p:nvSpPr>
            <p:spPr bwMode="auto">
              <a:xfrm>
                <a:off x="5040313" y="2278063"/>
                <a:ext cx="76200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909" name="Rectangle 14"/>
              <p:cNvSpPr>
                <a:spLocks noChangeArrowheads="1"/>
              </p:cNvSpPr>
              <p:nvPr/>
            </p:nvSpPr>
            <p:spPr bwMode="auto">
              <a:xfrm>
                <a:off x="50450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910" name="Rectangle 16"/>
              <p:cNvSpPr>
                <a:spLocks noChangeArrowheads="1"/>
              </p:cNvSpPr>
              <p:nvPr/>
            </p:nvSpPr>
            <p:spPr bwMode="auto">
              <a:xfrm>
                <a:off x="4886325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911" name="Rectangle 17"/>
              <p:cNvSpPr>
                <a:spLocks noChangeArrowheads="1"/>
              </p:cNvSpPr>
              <p:nvPr/>
            </p:nvSpPr>
            <p:spPr bwMode="auto">
              <a:xfrm>
                <a:off x="489108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912" name="Rectangle 18"/>
              <p:cNvSpPr>
                <a:spLocks noChangeArrowheads="1"/>
              </p:cNvSpPr>
              <p:nvPr/>
            </p:nvSpPr>
            <p:spPr bwMode="auto">
              <a:xfrm>
                <a:off x="4894263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913" name="Rectangle 19"/>
              <p:cNvSpPr>
                <a:spLocks noChangeArrowheads="1"/>
              </p:cNvSpPr>
              <p:nvPr/>
            </p:nvSpPr>
            <p:spPr bwMode="auto">
              <a:xfrm>
                <a:off x="489426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914" name="Rectangle 20"/>
              <p:cNvSpPr>
                <a:spLocks noChangeArrowheads="1"/>
              </p:cNvSpPr>
              <p:nvPr/>
            </p:nvSpPr>
            <p:spPr bwMode="auto">
              <a:xfrm>
                <a:off x="48974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915" name="Rectangle 22"/>
              <p:cNvSpPr>
                <a:spLocks noChangeArrowheads="1"/>
              </p:cNvSpPr>
              <p:nvPr/>
            </p:nvSpPr>
            <p:spPr bwMode="auto">
              <a:xfrm>
                <a:off x="474345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916" name="Rectangle 23"/>
              <p:cNvSpPr>
                <a:spLocks noChangeArrowheads="1"/>
              </p:cNvSpPr>
              <p:nvPr/>
            </p:nvSpPr>
            <p:spPr bwMode="auto">
              <a:xfrm>
                <a:off x="47482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917" name="Rectangle 26"/>
              <p:cNvSpPr>
                <a:spLocks noChangeArrowheads="1"/>
              </p:cNvSpPr>
              <p:nvPr/>
            </p:nvSpPr>
            <p:spPr bwMode="auto">
              <a:xfrm>
                <a:off x="4594225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918" name="Rectangle 27"/>
              <p:cNvSpPr>
                <a:spLocks noChangeArrowheads="1"/>
              </p:cNvSpPr>
              <p:nvPr/>
            </p:nvSpPr>
            <p:spPr bwMode="auto">
              <a:xfrm>
                <a:off x="45974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919" name="Rectangle 28"/>
              <p:cNvSpPr>
                <a:spLocks noChangeArrowheads="1"/>
              </p:cNvSpPr>
              <p:nvPr/>
            </p:nvSpPr>
            <p:spPr bwMode="auto">
              <a:xfrm>
                <a:off x="459740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920" name="Rectangle 29"/>
              <p:cNvSpPr>
                <a:spLocks noChangeArrowheads="1"/>
              </p:cNvSpPr>
              <p:nvPr/>
            </p:nvSpPr>
            <p:spPr bwMode="auto">
              <a:xfrm>
                <a:off x="46005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921" name="Rectangle 30"/>
              <p:cNvSpPr>
                <a:spLocks noChangeArrowheads="1"/>
              </p:cNvSpPr>
              <p:nvPr/>
            </p:nvSpPr>
            <p:spPr bwMode="auto">
              <a:xfrm>
                <a:off x="46053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922" name="Rectangle 32"/>
              <p:cNvSpPr>
                <a:spLocks noChangeArrowheads="1"/>
              </p:cNvSpPr>
              <p:nvPr/>
            </p:nvSpPr>
            <p:spPr bwMode="auto">
              <a:xfrm>
                <a:off x="4451350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923" name="Rectangle 33"/>
              <p:cNvSpPr>
                <a:spLocks noChangeArrowheads="1"/>
              </p:cNvSpPr>
              <p:nvPr/>
            </p:nvSpPr>
            <p:spPr bwMode="auto">
              <a:xfrm>
                <a:off x="445452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924" name="Rectangle 34"/>
              <p:cNvSpPr>
                <a:spLocks noChangeArrowheads="1"/>
              </p:cNvSpPr>
              <p:nvPr/>
            </p:nvSpPr>
            <p:spPr bwMode="auto">
              <a:xfrm>
                <a:off x="4457700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925" name="Rectangle 36"/>
              <p:cNvSpPr>
                <a:spLocks noChangeArrowheads="1"/>
              </p:cNvSpPr>
              <p:nvPr/>
            </p:nvSpPr>
            <p:spPr bwMode="auto">
              <a:xfrm>
                <a:off x="4300538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926" name="Rectangle 37"/>
              <p:cNvSpPr>
                <a:spLocks noChangeArrowheads="1"/>
              </p:cNvSpPr>
              <p:nvPr/>
            </p:nvSpPr>
            <p:spPr bwMode="auto">
              <a:xfrm>
                <a:off x="430371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927" name="Rectangle 38"/>
              <p:cNvSpPr>
                <a:spLocks noChangeArrowheads="1"/>
              </p:cNvSpPr>
              <p:nvPr/>
            </p:nvSpPr>
            <p:spPr bwMode="auto">
              <a:xfrm>
                <a:off x="43084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928" name="Rectangle 39"/>
              <p:cNvSpPr>
                <a:spLocks noChangeArrowheads="1"/>
              </p:cNvSpPr>
              <p:nvPr/>
            </p:nvSpPr>
            <p:spPr bwMode="auto">
              <a:xfrm>
                <a:off x="43084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929" name="Rectangle 41"/>
              <p:cNvSpPr>
                <a:spLocks noChangeArrowheads="1"/>
              </p:cNvSpPr>
              <p:nvPr/>
            </p:nvSpPr>
            <p:spPr bwMode="auto">
              <a:xfrm>
                <a:off x="415766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930" name="Rectangle 43"/>
              <p:cNvSpPr>
                <a:spLocks noChangeArrowheads="1"/>
              </p:cNvSpPr>
              <p:nvPr/>
            </p:nvSpPr>
            <p:spPr bwMode="auto">
              <a:xfrm>
                <a:off x="41608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931" name="Rectangle 45"/>
              <p:cNvSpPr>
                <a:spLocks noChangeArrowheads="1"/>
              </p:cNvSpPr>
              <p:nvPr/>
            </p:nvSpPr>
            <p:spPr bwMode="auto">
              <a:xfrm>
                <a:off x="400685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932" name="Rectangle 46"/>
              <p:cNvSpPr>
                <a:spLocks noChangeArrowheads="1"/>
              </p:cNvSpPr>
              <p:nvPr/>
            </p:nvSpPr>
            <p:spPr bwMode="auto">
              <a:xfrm>
                <a:off x="400685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933" name="Rectangle 47"/>
              <p:cNvSpPr>
                <a:spLocks noChangeArrowheads="1"/>
              </p:cNvSpPr>
              <p:nvPr/>
            </p:nvSpPr>
            <p:spPr bwMode="auto">
              <a:xfrm>
                <a:off x="4011613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934" name="Rectangle 48"/>
              <p:cNvSpPr>
                <a:spLocks noChangeArrowheads="1"/>
              </p:cNvSpPr>
              <p:nvPr/>
            </p:nvSpPr>
            <p:spPr bwMode="auto">
              <a:xfrm>
                <a:off x="40147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935" name="Rectangle 49"/>
              <p:cNvSpPr>
                <a:spLocks noChangeArrowheads="1"/>
              </p:cNvSpPr>
              <p:nvPr/>
            </p:nvSpPr>
            <p:spPr bwMode="auto">
              <a:xfrm>
                <a:off x="401478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936" name="Rectangle 51"/>
              <p:cNvSpPr>
                <a:spLocks noChangeArrowheads="1"/>
              </p:cNvSpPr>
              <p:nvPr/>
            </p:nvSpPr>
            <p:spPr bwMode="auto">
              <a:xfrm>
                <a:off x="3863975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937" name="Rectangle 53"/>
              <p:cNvSpPr>
                <a:spLocks noChangeArrowheads="1"/>
              </p:cNvSpPr>
              <p:nvPr/>
            </p:nvSpPr>
            <p:spPr bwMode="auto">
              <a:xfrm>
                <a:off x="38687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938" name="Rectangle 55"/>
              <p:cNvSpPr>
                <a:spLocks noChangeArrowheads="1"/>
              </p:cNvSpPr>
              <p:nvPr/>
            </p:nvSpPr>
            <p:spPr bwMode="auto">
              <a:xfrm>
                <a:off x="3713163" y="2578100"/>
                <a:ext cx="84138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939" name="Rectangle 56"/>
              <p:cNvSpPr>
                <a:spLocks noChangeArrowheads="1"/>
              </p:cNvSpPr>
              <p:nvPr/>
            </p:nvSpPr>
            <p:spPr bwMode="auto">
              <a:xfrm>
                <a:off x="3717925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940" name="Rectangle 57"/>
              <p:cNvSpPr>
                <a:spLocks noChangeArrowheads="1"/>
              </p:cNvSpPr>
              <p:nvPr/>
            </p:nvSpPr>
            <p:spPr bwMode="auto">
              <a:xfrm>
                <a:off x="3717925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941" name="Rectangle 60"/>
              <p:cNvSpPr>
                <a:spLocks noChangeArrowheads="1"/>
              </p:cNvSpPr>
              <p:nvPr/>
            </p:nvSpPr>
            <p:spPr bwMode="auto">
              <a:xfrm>
                <a:off x="3563938" y="2725738"/>
                <a:ext cx="90488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942" name="Rectangle 62"/>
              <p:cNvSpPr>
                <a:spLocks noChangeArrowheads="1"/>
              </p:cNvSpPr>
              <p:nvPr/>
            </p:nvSpPr>
            <p:spPr bwMode="auto">
              <a:xfrm>
                <a:off x="3571875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943" name="Rectangle 63"/>
              <p:cNvSpPr>
                <a:spLocks noChangeArrowheads="1"/>
              </p:cNvSpPr>
              <p:nvPr/>
            </p:nvSpPr>
            <p:spPr bwMode="auto">
              <a:xfrm>
                <a:off x="3575050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944" name="Rectangle 65"/>
              <p:cNvSpPr>
                <a:spLocks noChangeArrowheads="1"/>
              </p:cNvSpPr>
              <p:nvPr/>
            </p:nvSpPr>
            <p:spPr bwMode="auto">
              <a:xfrm>
                <a:off x="3421063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945" name="Rectangle 66"/>
              <p:cNvSpPr>
                <a:spLocks noChangeArrowheads="1"/>
              </p:cNvSpPr>
              <p:nvPr/>
            </p:nvSpPr>
            <p:spPr bwMode="auto">
              <a:xfrm>
                <a:off x="3424238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946" name="Rectangle 67"/>
              <p:cNvSpPr>
                <a:spLocks noChangeArrowheads="1"/>
              </p:cNvSpPr>
              <p:nvPr/>
            </p:nvSpPr>
            <p:spPr bwMode="auto">
              <a:xfrm>
                <a:off x="34242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947" name="Rectangle 68"/>
              <p:cNvSpPr>
                <a:spLocks noChangeArrowheads="1"/>
              </p:cNvSpPr>
              <p:nvPr/>
            </p:nvSpPr>
            <p:spPr bwMode="auto">
              <a:xfrm>
                <a:off x="3429000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948" name="Rectangle 70"/>
              <p:cNvSpPr>
                <a:spLocks noChangeArrowheads="1"/>
              </p:cNvSpPr>
              <p:nvPr/>
            </p:nvSpPr>
            <p:spPr bwMode="auto">
              <a:xfrm>
                <a:off x="327025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949" name="Rectangle 71"/>
              <p:cNvSpPr>
                <a:spLocks noChangeArrowheads="1"/>
              </p:cNvSpPr>
              <p:nvPr/>
            </p:nvSpPr>
            <p:spPr bwMode="auto">
              <a:xfrm>
                <a:off x="3273425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950" name="Rectangle 72"/>
              <p:cNvSpPr>
                <a:spLocks noChangeArrowheads="1"/>
              </p:cNvSpPr>
              <p:nvPr/>
            </p:nvSpPr>
            <p:spPr bwMode="auto">
              <a:xfrm>
                <a:off x="32781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951" name="Rectangle 75"/>
              <p:cNvSpPr>
                <a:spLocks noChangeArrowheads="1"/>
              </p:cNvSpPr>
              <p:nvPr/>
            </p:nvSpPr>
            <p:spPr bwMode="auto">
              <a:xfrm>
                <a:off x="3127375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952" name="Rectangle 76"/>
              <p:cNvSpPr>
                <a:spLocks noChangeArrowheads="1"/>
              </p:cNvSpPr>
              <p:nvPr/>
            </p:nvSpPr>
            <p:spPr bwMode="auto">
              <a:xfrm>
                <a:off x="313055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953" name="Rectangle 77"/>
              <p:cNvSpPr>
                <a:spLocks noChangeArrowheads="1"/>
              </p:cNvSpPr>
              <p:nvPr/>
            </p:nvSpPr>
            <p:spPr bwMode="auto">
              <a:xfrm>
                <a:off x="3135313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954" name="Rectangle 79"/>
              <p:cNvSpPr>
                <a:spLocks noChangeArrowheads="1"/>
              </p:cNvSpPr>
              <p:nvPr/>
            </p:nvSpPr>
            <p:spPr bwMode="auto">
              <a:xfrm>
                <a:off x="2976563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955" name="Rectangle 80"/>
              <p:cNvSpPr>
                <a:spLocks noChangeArrowheads="1"/>
              </p:cNvSpPr>
              <p:nvPr/>
            </p:nvSpPr>
            <p:spPr bwMode="auto">
              <a:xfrm>
                <a:off x="298132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956" name="Rectangle 81"/>
              <p:cNvSpPr>
                <a:spLocks noChangeArrowheads="1"/>
              </p:cNvSpPr>
              <p:nvPr/>
            </p:nvSpPr>
            <p:spPr bwMode="auto">
              <a:xfrm>
                <a:off x="2981325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957" name="Rectangle 82"/>
              <p:cNvSpPr>
                <a:spLocks noChangeArrowheads="1"/>
              </p:cNvSpPr>
              <p:nvPr/>
            </p:nvSpPr>
            <p:spPr bwMode="auto">
              <a:xfrm>
                <a:off x="298450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958" name="Rectangle 83"/>
              <p:cNvSpPr>
                <a:spLocks noChangeArrowheads="1"/>
              </p:cNvSpPr>
              <p:nvPr/>
            </p:nvSpPr>
            <p:spPr bwMode="auto">
              <a:xfrm>
                <a:off x="2987675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959" name="Rectangle 85"/>
              <p:cNvSpPr>
                <a:spLocks noChangeArrowheads="1"/>
              </p:cNvSpPr>
              <p:nvPr/>
            </p:nvSpPr>
            <p:spPr bwMode="auto">
              <a:xfrm>
                <a:off x="283051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960" name="Rectangle 86"/>
              <p:cNvSpPr>
                <a:spLocks noChangeArrowheads="1"/>
              </p:cNvSpPr>
              <p:nvPr/>
            </p:nvSpPr>
            <p:spPr bwMode="auto">
              <a:xfrm>
                <a:off x="2833688" y="2578100"/>
                <a:ext cx="79375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961" name="Rectangle 87"/>
              <p:cNvSpPr>
                <a:spLocks noChangeArrowheads="1"/>
              </p:cNvSpPr>
              <p:nvPr/>
            </p:nvSpPr>
            <p:spPr bwMode="auto">
              <a:xfrm>
                <a:off x="2833688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962" name="Rectangle 88"/>
              <p:cNvSpPr>
                <a:spLocks noChangeArrowheads="1"/>
              </p:cNvSpPr>
              <p:nvPr/>
            </p:nvSpPr>
            <p:spPr bwMode="auto">
              <a:xfrm>
                <a:off x="283845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963" name="Rectangle 89"/>
              <p:cNvSpPr>
                <a:spLocks noChangeArrowheads="1"/>
              </p:cNvSpPr>
              <p:nvPr/>
            </p:nvSpPr>
            <p:spPr bwMode="auto">
              <a:xfrm>
                <a:off x="2841625" y="2130425"/>
                <a:ext cx="63500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964" name="Rectangle 91"/>
              <p:cNvSpPr>
                <a:spLocks noChangeArrowheads="1"/>
              </p:cNvSpPr>
              <p:nvPr/>
            </p:nvSpPr>
            <p:spPr bwMode="auto">
              <a:xfrm>
                <a:off x="268446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965" name="Rectangle 92"/>
              <p:cNvSpPr>
                <a:spLocks noChangeArrowheads="1"/>
              </p:cNvSpPr>
              <p:nvPr/>
            </p:nvSpPr>
            <p:spPr bwMode="auto">
              <a:xfrm>
                <a:off x="2684463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966" name="Rectangle 93"/>
              <p:cNvSpPr>
                <a:spLocks noChangeArrowheads="1"/>
              </p:cNvSpPr>
              <p:nvPr/>
            </p:nvSpPr>
            <p:spPr bwMode="auto">
              <a:xfrm>
                <a:off x="2687638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967" name="Rectangle 94"/>
              <p:cNvSpPr>
                <a:spLocks noChangeArrowheads="1"/>
              </p:cNvSpPr>
              <p:nvPr/>
            </p:nvSpPr>
            <p:spPr bwMode="auto">
              <a:xfrm>
                <a:off x="26908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968" name="Rectangle 99"/>
              <p:cNvSpPr>
                <a:spLocks noChangeArrowheads="1"/>
              </p:cNvSpPr>
              <p:nvPr/>
            </p:nvSpPr>
            <p:spPr bwMode="auto">
              <a:xfrm>
                <a:off x="2544763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969" name="Rectangle 101"/>
              <p:cNvSpPr>
                <a:spLocks noChangeArrowheads="1"/>
              </p:cNvSpPr>
              <p:nvPr/>
            </p:nvSpPr>
            <p:spPr bwMode="auto">
              <a:xfrm>
                <a:off x="239077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970" name="Rectangle 102"/>
              <p:cNvSpPr>
                <a:spLocks noChangeArrowheads="1"/>
              </p:cNvSpPr>
              <p:nvPr/>
            </p:nvSpPr>
            <p:spPr bwMode="auto">
              <a:xfrm>
                <a:off x="2393950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971" name="Rectangle 103"/>
              <p:cNvSpPr>
                <a:spLocks noChangeArrowheads="1"/>
              </p:cNvSpPr>
              <p:nvPr/>
            </p:nvSpPr>
            <p:spPr bwMode="auto">
              <a:xfrm>
                <a:off x="23987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972" name="Rectangle 104"/>
              <p:cNvSpPr>
                <a:spLocks noChangeArrowheads="1"/>
              </p:cNvSpPr>
              <p:nvPr/>
            </p:nvSpPr>
            <p:spPr bwMode="auto">
              <a:xfrm>
                <a:off x="2398713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973" name="Rectangle 106"/>
              <p:cNvSpPr>
                <a:spLocks noChangeArrowheads="1"/>
              </p:cNvSpPr>
              <p:nvPr/>
            </p:nvSpPr>
            <p:spPr bwMode="auto">
              <a:xfrm>
                <a:off x="224472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974" name="Rectangle 107"/>
              <p:cNvSpPr>
                <a:spLocks noChangeArrowheads="1"/>
              </p:cNvSpPr>
              <p:nvPr/>
            </p:nvSpPr>
            <p:spPr bwMode="auto">
              <a:xfrm>
                <a:off x="224790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975" name="Rectangle 108"/>
              <p:cNvSpPr>
                <a:spLocks noChangeArrowheads="1"/>
              </p:cNvSpPr>
              <p:nvPr/>
            </p:nvSpPr>
            <p:spPr bwMode="auto">
              <a:xfrm>
                <a:off x="224790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976" name="Rectangle 111"/>
              <p:cNvSpPr>
                <a:spLocks noChangeArrowheads="1"/>
              </p:cNvSpPr>
              <p:nvPr/>
            </p:nvSpPr>
            <p:spPr bwMode="auto">
              <a:xfrm>
                <a:off x="210185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977" name="Rectangle 112"/>
              <p:cNvSpPr>
                <a:spLocks noChangeArrowheads="1"/>
              </p:cNvSpPr>
              <p:nvPr/>
            </p:nvSpPr>
            <p:spPr bwMode="auto">
              <a:xfrm>
                <a:off x="210185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978" name="Rectangle 115"/>
              <p:cNvSpPr>
                <a:spLocks noChangeArrowheads="1"/>
              </p:cNvSpPr>
              <p:nvPr/>
            </p:nvSpPr>
            <p:spPr bwMode="auto">
              <a:xfrm>
                <a:off x="194786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979" name="Rectangle 116"/>
              <p:cNvSpPr>
                <a:spLocks noChangeArrowheads="1"/>
              </p:cNvSpPr>
              <p:nvPr/>
            </p:nvSpPr>
            <p:spPr bwMode="auto">
              <a:xfrm>
                <a:off x="19510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980" name="Rectangle 117"/>
              <p:cNvSpPr>
                <a:spLocks noChangeArrowheads="1"/>
              </p:cNvSpPr>
              <p:nvPr/>
            </p:nvSpPr>
            <p:spPr bwMode="auto">
              <a:xfrm>
                <a:off x="1954213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981" name="Rectangle 118"/>
              <p:cNvSpPr>
                <a:spLocks noChangeArrowheads="1"/>
              </p:cNvSpPr>
              <p:nvPr/>
            </p:nvSpPr>
            <p:spPr bwMode="auto">
              <a:xfrm>
                <a:off x="1963271" y="2272553"/>
                <a:ext cx="62380" cy="7694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982" name="Rectangle 119"/>
              <p:cNvSpPr>
                <a:spLocks noChangeArrowheads="1"/>
              </p:cNvSpPr>
              <p:nvPr/>
            </p:nvSpPr>
            <p:spPr bwMode="auto">
              <a:xfrm>
                <a:off x="19589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983" name="Rectangle 121"/>
              <p:cNvSpPr>
                <a:spLocks noChangeArrowheads="1"/>
              </p:cNvSpPr>
              <p:nvPr/>
            </p:nvSpPr>
            <p:spPr bwMode="auto">
              <a:xfrm>
                <a:off x="1800225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984" name="Rectangle 122"/>
              <p:cNvSpPr>
                <a:spLocks noChangeArrowheads="1"/>
              </p:cNvSpPr>
              <p:nvPr/>
            </p:nvSpPr>
            <p:spPr bwMode="auto">
              <a:xfrm>
                <a:off x="1804988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985" name="Rectangle 123"/>
              <p:cNvSpPr>
                <a:spLocks noChangeArrowheads="1"/>
              </p:cNvSpPr>
              <p:nvPr/>
            </p:nvSpPr>
            <p:spPr bwMode="auto">
              <a:xfrm>
                <a:off x="180816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986" name="Rectangle 124"/>
              <p:cNvSpPr>
                <a:spLocks noChangeArrowheads="1"/>
              </p:cNvSpPr>
              <p:nvPr/>
            </p:nvSpPr>
            <p:spPr bwMode="auto">
              <a:xfrm>
                <a:off x="18113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987" name="Rectangle 126"/>
              <p:cNvSpPr>
                <a:spLocks noChangeArrowheads="1"/>
              </p:cNvSpPr>
              <p:nvPr/>
            </p:nvSpPr>
            <p:spPr bwMode="auto">
              <a:xfrm>
                <a:off x="165735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988" name="Rectangle 127"/>
              <p:cNvSpPr>
                <a:spLocks noChangeArrowheads="1"/>
              </p:cNvSpPr>
              <p:nvPr/>
            </p:nvSpPr>
            <p:spPr bwMode="auto">
              <a:xfrm>
                <a:off x="16621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989" name="Rectangle 130"/>
              <p:cNvSpPr>
                <a:spLocks noChangeArrowheads="1"/>
              </p:cNvSpPr>
              <p:nvPr/>
            </p:nvSpPr>
            <p:spPr bwMode="auto">
              <a:xfrm>
                <a:off x="15113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990" name="Rectangle 131"/>
              <p:cNvSpPr>
                <a:spLocks noChangeArrowheads="1"/>
              </p:cNvSpPr>
              <p:nvPr/>
            </p:nvSpPr>
            <p:spPr bwMode="auto">
              <a:xfrm>
                <a:off x="151130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991" name="Rectangle 132"/>
              <p:cNvSpPr>
                <a:spLocks noChangeArrowheads="1"/>
              </p:cNvSpPr>
              <p:nvPr/>
            </p:nvSpPr>
            <p:spPr bwMode="auto">
              <a:xfrm>
                <a:off x="15144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992" name="Rectangle 133"/>
              <p:cNvSpPr>
                <a:spLocks noChangeArrowheads="1"/>
              </p:cNvSpPr>
              <p:nvPr/>
            </p:nvSpPr>
            <p:spPr bwMode="auto">
              <a:xfrm>
                <a:off x="15192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993" name="Rectangle 135"/>
              <p:cNvSpPr>
                <a:spLocks noChangeArrowheads="1"/>
              </p:cNvSpPr>
              <p:nvPr/>
            </p:nvSpPr>
            <p:spPr bwMode="auto">
              <a:xfrm>
                <a:off x="1360488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994" name="Rectangle 136"/>
              <p:cNvSpPr>
                <a:spLocks noChangeArrowheads="1"/>
              </p:cNvSpPr>
              <p:nvPr/>
            </p:nvSpPr>
            <p:spPr bwMode="auto">
              <a:xfrm>
                <a:off x="1363663" y="2578100"/>
                <a:ext cx="79375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995" name="Rectangle 137"/>
              <p:cNvSpPr>
                <a:spLocks noChangeArrowheads="1"/>
              </p:cNvSpPr>
              <p:nvPr/>
            </p:nvSpPr>
            <p:spPr bwMode="auto">
              <a:xfrm>
                <a:off x="136366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996" name="Rectangle 138"/>
              <p:cNvSpPr>
                <a:spLocks noChangeArrowheads="1"/>
              </p:cNvSpPr>
              <p:nvPr/>
            </p:nvSpPr>
            <p:spPr bwMode="auto">
              <a:xfrm>
                <a:off x="136842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997" name="Rectangle 141"/>
              <p:cNvSpPr>
                <a:spLocks noChangeArrowheads="1"/>
              </p:cNvSpPr>
              <p:nvPr/>
            </p:nvSpPr>
            <p:spPr bwMode="auto">
              <a:xfrm>
                <a:off x="12144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998" name="Rectangle 142"/>
              <p:cNvSpPr>
                <a:spLocks noChangeArrowheads="1"/>
              </p:cNvSpPr>
              <p:nvPr/>
            </p:nvSpPr>
            <p:spPr bwMode="auto">
              <a:xfrm>
                <a:off x="121761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999" name="Rectangle 143"/>
              <p:cNvSpPr>
                <a:spLocks noChangeArrowheads="1"/>
              </p:cNvSpPr>
              <p:nvPr/>
            </p:nvSpPr>
            <p:spPr bwMode="auto">
              <a:xfrm>
                <a:off x="12207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000" name="Rectangle 144"/>
              <p:cNvSpPr>
                <a:spLocks noChangeArrowheads="1"/>
              </p:cNvSpPr>
              <p:nvPr/>
            </p:nvSpPr>
            <p:spPr bwMode="auto">
              <a:xfrm>
                <a:off x="122078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001" name="Rectangle 146"/>
              <p:cNvSpPr>
                <a:spLocks noChangeArrowheads="1"/>
              </p:cNvSpPr>
              <p:nvPr/>
            </p:nvSpPr>
            <p:spPr bwMode="auto">
              <a:xfrm>
                <a:off x="106680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002" name="Rectangle 147"/>
              <p:cNvSpPr>
                <a:spLocks noChangeArrowheads="1"/>
              </p:cNvSpPr>
              <p:nvPr/>
            </p:nvSpPr>
            <p:spPr bwMode="auto">
              <a:xfrm>
                <a:off x="10668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003" name="Rectangle 148"/>
              <p:cNvSpPr>
                <a:spLocks noChangeArrowheads="1"/>
              </p:cNvSpPr>
              <p:nvPr/>
            </p:nvSpPr>
            <p:spPr bwMode="auto">
              <a:xfrm>
                <a:off x="1071563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004" name="Rectangle 149"/>
              <p:cNvSpPr>
                <a:spLocks noChangeArrowheads="1"/>
              </p:cNvSpPr>
              <p:nvPr/>
            </p:nvSpPr>
            <p:spPr bwMode="auto">
              <a:xfrm>
                <a:off x="10747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005" name="Rectangle 150"/>
              <p:cNvSpPr>
                <a:spLocks noChangeArrowheads="1"/>
              </p:cNvSpPr>
              <p:nvPr/>
            </p:nvSpPr>
            <p:spPr bwMode="auto">
              <a:xfrm>
                <a:off x="10747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</p:grpSp>
        <p:grpSp>
          <p:nvGrpSpPr>
            <p:cNvPr id="695" name="Group 694"/>
            <p:cNvGrpSpPr/>
            <p:nvPr/>
          </p:nvGrpSpPr>
          <p:grpSpPr>
            <a:xfrm>
              <a:off x="8496766" y="4468112"/>
              <a:ext cx="4198938" cy="682626"/>
              <a:chOff x="1066800" y="2130425"/>
              <a:chExt cx="4198938" cy="682626"/>
            </a:xfrm>
            <a:grpFill/>
          </p:grpSpPr>
          <p:sp>
            <p:nvSpPr>
              <p:cNvPr id="800" name="Rectangle 5"/>
              <p:cNvSpPr>
                <a:spLocks noChangeArrowheads="1"/>
              </p:cNvSpPr>
              <p:nvPr/>
            </p:nvSpPr>
            <p:spPr bwMode="auto">
              <a:xfrm>
                <a:off x="518318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801" name="Rectangle 6"/>
              <p:cNvSpPr>
                <a:spLocks noChangeArrowheads="1"/>
              </p:cNvSpPr>
              <p:nvPr/>
            </p:nvSpPr>
            <p:spPr bwMode="auto">
              <a:xfrm>
                <a:off x="518795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802" name="Rectangle 7"/>
              <p:cNvSpPr>
                <a:spLocks noChangeArrowheads="1"/>
              </p:cNvSpPr>
              <p:nvPr/>
            </p:nvSpPr>
            <p:spPr bwMode="auto">
              <a:xfrm>
                <a:off x="518795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803" name="Rectangle 10"/>
              <p:cNvSpPr>
                <a:spLocks noChangeArrowheads="1"/>
              </p:cNvSpPr>
              <p:nvPr/>
            </p:nvSpPr>
            <p:spPr bwMode="auto">
              <a:xfrm>
                <a:off x="5033963" y="2725738"/>
                <a:ext cx="90488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804" name="Rectangle 11"/>
              <p:cNvSpPr>
                <a:spLocks noChangeArrowheads="1"/>
              </p:cNvSpPr>
              <p:nvPr/>
            </p:nvSpPr>
            <p:spPr bwMode="auto">
              <a:xfrm>
                <a:off x="50371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805" name="Rectangle 12"/>
              <p:cNvSpPr>
                <a:spLocks noChangeArrowheads="1"/>
              </p:cNvSpPr>
              <p:nvPr/>
            </p:nvSpPr>
            <p:spPr bwMode="auto">
              <a:xfrm>
                <a:off x="5040313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806" name="Rectangle 13"/>
              <p:cNvSpPr>
                <a:spLocks noChangeArrowheads="1"/>
              </p:cNvSpPr>
              <p:nvPr/>
            </p:nvSpPr>
            <p:spPr bwMode="auto">
              <a:xfrm>
                <a:off x="5040313" y="2278063"/>
                <a:ext cx="76200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807" name="Rectangle 14"/>
              <p:cNvSpPr>
                <a:spLocks noChangeArrowheads="1"/>
              </p:cNvSpPr>
              <p:nvPr/>
            </p:nvSpPr>
            <p:spPr bwMode="auto">
              <a:xfrm>
                <a:off x="50450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808" name="Rectangle 16"/>
              <p:cNvSpPr>
                <a:spLocks noChangeArrowheads="1"/>
              </p:cNvSpPr>
              <p:nvPr/>
            </p:nvSpPr>
            <p:spPr bwMode="auto">
              <a:xfrm>
                <a:off x="4886325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809" name="Rectangle 17"/>
              <p:cNvSpPr>
                <a:spLocks noChangeArrowheads="1"/>
              </p:cNvSpPr>
              <p:nvPr/>
            </p:nvSpPr>
            <p:spPr bwMode="auto">
              <a:xfrm>
                <a:off x="489108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810" name="Rectangle 18"/>
              <p:cNvSpPr>
                <a:spLocks noChangeArrowheads="1"/>
              </p:cNvSpPr>
              <p:nvPr/>
            </p:nvSpPr>
            <p:spPr bwMode="auto">
              <a:xfrm>
                <a:off x="4894263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811" name="Rectangle 19"/>
              <p:cNvSpPr>
                <a:spLocks noChangeArrowheads="1"/>
              </p:cNvSpPr>
              <p:nvPr/>
            </p:nvSpPr>
            <p:spPr bwMode="auto">
              <a:xfrm>
                <a:off x="489426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812" name="Rectangle 20"/>
              <p:cNvSpPr>
                <a:spLocks noChangeArrowheads="1"/>
              </p:cNvSpPr>
              <p:nvPr/>
            </p:nvSpPr>
            <p:spPr bwMode="auto">
              <a:xfrm>
                <a:off x="48974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813" name="Rectangle 22"/>
              <p:cNvSpPr>
                <a:spLocks noChangeArrowheads="1"/>
              </p:cNvSpPr>
              <p:nvPr/>
            </p:nvSpPr>
            <p:spPr bwMode="auto">
              <a:xfrm>
                <a:off x="474345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814" name="Rectangle 23"/>
              <p:cNvSpPr>
                <a:spLocks noChangeArrowheads="1"/>
              </p:cNvSpPr>
              <p:nvPr/>
            </p:nvSpPr>
            <p:spPr bwMode="auto">
              <a:xfrm>
                <a:off x="47482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815" name="Rectangle 26"/>
              <p:cNvSpPr>
                <a:spLocks noChangeArrowheads="1"/>
              </p:cNvSpPr>
              <p:nvPr/>
            </p:nvSpPr>
            <p:spPr bwMode="auto">
              <a:xfrm>
                <a:off x="4594225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816" name="Rectangle 27"/>
              <p:cNvSpPr>
                <a:spLocks noChangeArrowheads="1"/>
              </p:cNvSpPr>
              <p:nvPr/>
            </p:nvSpPr>
            <p:spPr bwMode="auto">
              <a:xfrm>
                <a:off x="45974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817" name="Rectangle 28"/>
              <p:cNvSpPr>
                <a:spLocks noChangeArrowheads="1"/>
              </p:cNvSpPr>
              <p:nvPr/>
            </p:nvSpPr>
            <p:spPr bwMode="auto">
              <a:xfrm>
                <a:off x="459740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818" name="Rectangle 29"/>
              <p:cNvSpPr>
                <a:spLocks noChangeArrowheads="1"/>
              </p:cNvSpPr>
              <p:nvPr/>
            </p:nvSpPr>
            <p:spPr bwMode="auto">
              <a:xfrm>
                <a:off x="46005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819" name="Rectangle 30"/>
              <p:cNvSpPr>
                <a:spLocks noChangeArrowheads="1"/>
              </p:cNvSpPr>
              <p:nvPr/>
            </p:nvSpPr>
            <p:spPr bwMode="auto">
              <a:xfrm>
                <a:off x="46053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820" name="Rectangle 32"/>
              <p:cNvSpPr>
                <a:spLocks noChangeArrowheads="1"/>
              </p:cNvSpPr>
              <p:nvPr/>
            </p:nvSpPr>
            <p:spPr bwMode="auto">
              <a:xfrm>
                <a:off x="4451350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821" name="Rectangle 34"/>
              <p:cNvSpPr>
                <a:spLocks noChangeArrowheads="1"/>
              </p:cNvSpPr>
              <p:nvPr/>
            </p:nvSpPr>
            <p:spPr bwMode="auto">
              <a:xfrm>
                <a:off x="4457700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822" name="Rectangle 36"/>
              <p:cNvSpPr>
                <a:spLocks noChangeArrowheads="1"/>
              </p:cNvSpPr>
              <p:nvPr/>
            </p:nvSpPr>
            <p:spPr bwMode="auto">
              <a:xfrm>
                <a:off x="4300538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823" name="Rectangle 37"/>
              <p:cNvSpPr>
                <a:spLocks noChangeArrowheads="1"/>
              </p:cNvSpPr>
              <p:nvPr/>
            </p:nvSpPr>
            <p:spPr bwMode="auto">
              <a:xfrm>
                <a:off x="430371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824" name="Rectangle 38"/>
              <p:cNvSpPr>
                <a:spLocks noChangeArrowheads="1"/>
              </p:cNvSpPr>
              <p:nvPr/>
            </p:nvSpPr>
            <p:spPr bwMode="auto">
              <a:xfrm>
                <a:off x="43084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825" name="Rectangle 39"/>
              <p:cNvSpPr>
                <a:spLocks noChangeArrowheads="1"/>
              </p:cNvSpPr>
              <p:nvPr/>
            </p:nvSpPr>
            <p:spPr bwMode="auto">
              <a:xfrm>
                <a:off x="43084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826" name="Rectangle 41"/>
              <p:cNvSpPr>
                <a:spLocks noChangeArrowheads="1"/>
              </p:cNvSpPr>
              <p:nvPr/>
            </p:nvSpPr>
            <p:spPr bwMode="auto">
              <a:xfrm>
                <a:off x="415766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827" name="Rectangle 43"/>
              <p:cNvSpPr>
                <a:spLocks noChangeArrowheads="1"/>
              </p:cNvSpPr>
              <p:nvPr/>
            </p:nvSpPr>
            <p:spPr bwMode="auto">
              <a:xfrm>
                <a:off x="41608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828" name="Rectangle 45"/>
              <p:cNvSpPr>
                <a:spLocks noChangeArrowheads="1"/>
              </p:cNvSpPr>
              <p:nvPr/>
            </p:nvSpPr>
            <p:spPr bwMode="auto">
              <a:xfrm>
                <a:off x="400685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829" name="Rectangle 46"/>
              <p:cNvSpPr>
                <a:spLocks noChangeArrowheads="1"/>
              </p:cNvSpPr>
              <p:nvPr/>
            </p:nvSpPr>
            <p:spPr bwMode="auto">
              <a:xfrm>
                <a:off x="400685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830" name="Rectangle 47"/>
              <p:cNvSpPr>
                <a:spLocks noChangeArrowheads="1"/>
              </p:cNvSpPr>
              <p:nvPr/>
            </p:nvSpPr>
            <p:spPr bwMode="auto">
              <a:xfrm>
                <a:off x="4011613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831" name="Rectangle 48"/>
              <p:cNvSpPr>
                <a:spLocks noChangeArrowheads="1"/>
              </p:cNvSpPr>
              <p:nvPr/>
            </p:nvSpPr>
            <p:spPr bwMode="auto">
              <a:xfrm>
                <a:off x="40147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832" name="Rectangle 49"/>
              <p:cNvSpPr>
                <a:spLocks noChangeArrowheads="1"/>
              </p:cNvSpPr>
              <p:nvPr/>
            </p:nvSpPr>
            <p:spPr bwMode="auto">
              <a:xfrm>
                <a:off x="401478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833" name="Rectangle 51"/>
              <p:cNvSpPr>
                <a:spLocks noChangeArrowheads="1"/>
              </p:cNvSpPr>
              <p:nvPr/>
            </p:nvSpPr>
            <p:spPr bwMode="auto">
              <a:xfrm>
                <a:off x="3863975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834" name="Rectangle 52"/>
              <p:cNvSpPr>
                <a:spLocks noChangeArrowheads="1"/>
              </p:cNvSpPr>
              <p:nvPr/>
            </p:nvSpPr>
            <p:spPr bwMode="auto">
              <a:xfrm>
                <a:off x="38687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835" name="Rectangle 53"/>
              <p:cNvSpPr>
                <a:spLocks noChangeArrowheads="1"/>
              </p:cNvSpPr>
              <p:nvPr/>
            </p:nvSpPr>
            <p:spPr bwMode="auto">
              <a:xfrm>
                <a:off x="38687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836" name="Rectangle 55"/>
              <p:cNvSpPr>
                <a:spLocks noChangeArrowheads="1"/>
              </p:cNvSpPr>
              <p:nvPr/>
            </p:nvSpPr>
            <p:spPr bwMode="auto">
              <a:xfrm>
                <a:off x="3713163" y="2578100"/>
                <a:ext cx="84138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837" name="Rectangle 56"/>
              <p:cNvSpPr>
                <a:spLocks noChangeArrowheads="1"/>
              </p:cNvSpPr>
              <p:nvPr/>
            </p:nvSpPr>
            <p:spPr bwMode="auto">
              <a:xfrm>
                <a:off x="3717925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838" name="Rectangle 57"/>
              <p:cNvSpPr>
                <a:spLocks noChangeArrowheads="1"/>
              </p:cNvSpPr>
              <p:nvPr/>
            </p:nvSpPr>
            <p:spPr bwMode="auto">
              <a:xfrm>
                <a:off x="3717925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839" name="Rectangle 60"/>
              <p:cNvSpPr>
                <a:spLocks noChangeArrowheads="1"/>
              </p:cNvSpPr>
              <p:nvPr/>
            </p:nvSpPr>
            <p:spPr bwMode="auto">
              <a:xfrm>
                <a:off x="3563938" y="2725738"/>
                <a:ext cx="90488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840" name="Rectangle 63"/>
              <p:cNvSpPr>
                <a:spLocks noChangeArrowheads="1"/>
              </p:cNvSpPr>
              <p:nvPr/>
            </p:nvSpPr>
            <p:spPr bwMode="auto">
              <a:xfrm>
                <a:off x="3575050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841" name="Rectangle 65"/>
              <p:cNvSpPr>
                <a:spLocks noChangeArrowheads="1"/>
              </p:cNvSpPr>
              <p:nvPr/>
            </p:nvSpPr>
            <p:spPr bwMode="auto">
              <a:xfrm>
                <a:off x="3421063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842" name="Rectangle 66"/>
              <p:cNvSpPr>
                <a:spLocks noChangeArrowheads="1"/>
              </p:cNvSpPr>
              <p:nvPr/>
            </p:nvSpPr>
            <p:spPr bwMode="auto">
              <a:xfrm>
                <a:off x="3424238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843" name="Rectangle 67"/>
              <p:cNvSpPr>
                <a:spLocks noChangeArrowheads="1"/>
              </p:cNvSpPr>
              <p:nvPr/>
            </p:nvSpPr>
            <p:spPr bwMode="auto">
              <a:xfrm>
                <a:off x="34242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844" name="Rectangle 68"/>
              <p:cNvSpPr>
                <a:spLocks noChangeArrowheads="1"/>
              </p:cNvSpPr>
              <p:nvPr/>
            </p:nvSpPr>
            <p:spPr bwMode="auto">
              <a:xfrm>
                <a:off x="3429000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845" name="Rectangle 70"/>
              <p:cNvSpPr>
                <a:spLocks noChangeArrowheads="1"/>
              </p:cNvSpPr>
              <p:nvPr/>
            </p:nvSpPr>
            <p:spPr bwMode="auto">
              <a:xfrm>
                <a:off x="327025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846" name="Rectangle 71"/>
              <p:cNvSpPr>
                <a:spLocks noChangeArrowheads="1"/>
              </p:cNvSpPr>
              <p:nvPr/>
            </p:nvSpPr>
            <p:spPr bwMode="auto">
              <a:xfrm>
                <a:off x="3273425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847" name="Rectangle 72"/>
              <p:cNvSpPr>
                <a:spLocks noChangeArrowheads="1"/>
              </p:cNvSpPr>
              <p:nvPr/>
            </p:nvSpPr>
            <p:spPr bwMode="auto">
              <a:xfrm>
                <a:off x="32781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848" name="Rectangle 75"/>
              <p:cNvSpPr>
                <a:spLocks noChangeArrowheads="1"/>
              </p:cNvSpPr>
              <p:nvPr/>
            </p:nvSpPr>
            <p:spPr bwMode="auto">
              <a:xfrm>
                <a:off x="3127375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849" name="Rectangle 76"/>
              <p:cNvSpPr>
                <a:spLocks noChangeArrowheads="1"/>
              </p:cNvSpPr>
              <p:nvPr/>
            </p:nvSpPr>
            <p:spPr bwMode="auto">
              <a:xfrm>
                <a:off x="313055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850" name="Rectangle 77"/>
              <p:cNvSpPr>
                <a:spLocks noChangeArrowheads="1"/>
              </p:cNvSpPr>
              <p:nvPr/>
            </p:nvSpPr>
            <p:spPr bwMode="auto">
              <a:xfrm>
                <a:off x="3135313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851" name="Rectangle 79"/>
              <p:cNvSpPr>
                <a:spLocks noChangeArrowheads="1"/>
              </p:cNvSpPr>
              <p:nvPr/>
            </p:nvSpPr>
            <p:spPr bwMode="auto">
              <a:xfrm>
                <a:off x="2976563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852" name="Rectangle 80"/>
              <p:cNvSpPr>
                <a:spLocks noChangeArrowheads="1"/>
              </p:cNvSpPr>
              <p:nvPr/>
            </p:nvSpPr>
            <p:spPr bwMode="auto">
              <a:xfrm>
                <a:off x="298132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853" name="Rectangle 81"/>
              <p:cNvSpPr>
                <a:spLocks noChangeArrowheads="1"/>
              </p:cNvSpPr>
              <p:nvPr/>
            </p:nvSpPr>
            <p:spPr bwMode="auto">
              <a:xfrm>
                <a:off x="2981325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854" name="Rectangle 82"/>
              <p:cNvSpPr>
                <a:spLocks noChangeArrowheads="1"/>
              </p:cNvSpPr>
              <p:nvPr/>
            </p:nvSpPr>
            <p:spPr bwMode="auto">
              <a:xfrm>
                <a:off x="298450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855" name="Rectangle 83"/>
              <p:cNvSpPr>
                <a:spLocks noChangeArrowheads="1"/>
              </p:cNvSpPr>
              <p:nvPr/>
            </p:nvSpPr>
            <p:spPr bwMode="auto">
              <a:xfrm>
                <a:off x="2987675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856" name="Rectangle 85"/>
              <p:cNvSpPr>
                <a:spLocks noChangeArrowheads="1"/>
              </p:cNvSpPr>
              <p:nvPr/>
            </p:nvSpPr>
            <p:spPr bwMode="auto">
              <a:xfrm>
                <a:off x="283051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857" name="Rectangle 86"/>
              <p:cNvSpPr>
                <a:spLocks noChangeArrowheads="1"/>
              </p:cNvSpPr>
              <p:nvPr/>
            </p:nvSpPr>
            <p:spPr bwMode="auto">
              <a:xfrm>
                <a:off x="2833688" y="2578100"/>
                <a:ext cx="79375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858" name="Rectangle 87"/>
              <p:cNvSpPr>
                <a:spLocks noChangeArrowheads="1"/>
              </p:cNvSpPr>
              <p:nvPr/>
            </p:nvSpPr>
            <p:spPr bwMode="auto">
              <a:xfrm>
                <a:off x="2833688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859" name="Rectangle 89"/>
              <p:cNvSpPr>
                <a:spLocks noChangeArrowheads="1"/>
              </p:cNvSpPr>
              <p:nvPr/>
            </p:nvSpPr>
            <p:spPr bwMode="auto">
              <a:xfrm>
                <a:off x="2841625" y="2130425"/>
                <a:ext cx="63500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860" name="Rectangle 91"/>
              <p:cNvSpPr>
                <a:spLocks noChangeArrowheads="1"/>
              </p:cNvSpPr>
              <p:nvPr/>
            </p:nvSpPr>
            <p:spPr bwMode="auto">
              <a:xfrm>
                <a:off x="268446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861" name="Rectangle 92"/>
              <p:cNvSpPr>
                <a:spLocks noChangeArrowheads="1"/>
              </p:cNvSpPr>
              <p:nvPr/>
            </p:nvSpPr>
            <p:spPr bwMode="auto">
              <a:xfrm>
                <a:off x="2684463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862" name="Rectangle 93"/>
              <p:cNvSpPr>
                <a:spLocks noChangeArrowheads="1"/>
              </p:cNvSpPr>
              <p:nvPr/>
            </p:nvSpPr>
            <p:spPr bwMode="auto">
              <a:xfrm>
                <a:off x="2687638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863" name="Rectangle 94"/>
              <p:cNvSpPr>
                <a:spLocks noChangeArrowheads="1"/>
              </p:cNvSpPr>
              <p:nvPr/>
            </p:nvSpPr>
            <p:spPr bwMode="auto">
              <a:xfrm>
                <a:off x="26908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864" name="Rectangle 97"/>
              <p:cNvSpPr>
                <a:spLocks noChangeArrowheads="1"/>
              </p:cNvSpPr>
              <p:nvPr/>
            </p:nvSpPr>
            <p:spPr bwMode="auto">
              <a:xfrm>
                <a:off x="2541588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865" name="Rectangle 99"/>
              <p:cNvSpPr>
                <a:spLocks noChangeArrowheads="1"/>
              </p:cNvSpPr>
              <p:nvPr/>
            </p:nvSpPr>
            <p:spPr bwMode="auto">
              <a:xfrm>
                <a:off x="2544763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866" name="Rectangle 101"/>
              <p:cNvSpPr>
                <a:spLocks noChangeArrowheads="1"/>
              </p:cNvSpPr>
              <p:nvPr/>
            </p:nvSpPr>
            <p:spPr bwMode="auto">
              <a:xfrm>
                <a:off x="239077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867" name="Rectangle 102"/>
              <p:cNvSpPr>
                <a:spLocks noChangeArrowheads="1"/>
              </p:cNvSpPr>
              <p:nvPr/>
            </p:nvSpPr>
            <p:spPr bwMode="auto">
              <a:xfrm>
                <a:off x="2393950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868" name="Rectangle 103"/>
              <p:cNvSpPr>
                <a:spLocks noChangeArrowheads="1"/>
              </p:cNvSpPr>
              <p:nvPr/>
            </p:nvSpPr>
            <p:spPr bwMode="auto">
              <a:xfrm>
                <a:off x="23987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869" name="Rectangle 104"/>
              <p:cNvSpPr>
                <a:spLocks noChangeArrowheads="1"/>
              </p:cNvSpPr>
              <p:nvPr/>
            </p:nvSpPr>
            <p:spPr bwMode="auto">
              <a:xfrm>
                <a:off x="2398713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870" name="Rectangle 106"/>
              <p:cNvSpPr>
                <a:spLocks noChangeArrowheads="1"/>
              </p:cNvSpPr>
              <p:nvPr/>
            </p:nvSpPr>
            <p:spPr bwMode="auto">
              <a:xfrm>
                <a:off x="224472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871" name="Rectangle 107"/>
              <p:cNvSpPr>
                <a:spLocks noChangeArrowheads="1"/>
              </p:cNvSpPr>
              <p:nvPr/>
            </p:nvSpPr>
            <p:spPr bwMode="auto">
              <a:xfrm>
                <a:off x="224790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872" name="Rectangle 111"/>
              <p:cNvSpPr>
                <a:spLocks noChangeArrowheads="1"/>
              </p:cNvSpPr>
              <p:nvPr/>
            </p:nvSpPr>
            <p:spPr bwMode="auto">
              <a:xfrm>
                <a:off x="210185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873" name="Rectangle 112"/>
              <p:cNvSpPr>
                <a:spLocks noChangeArrowheads="1"/>
              </p:cNvSpPr>
              <p:nvPr/>
            </p:nvSpPr>
            <p:spPr bwMode="auto">
              <a:xfrm>
                <a:off x="210185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874" name="Rectangle 115"/>
              <p:cNvSpPr>
                <a:spLocks noChangeArrowheads="1"/>
              </p:cNvSpPr>
              <p:nvPr/>
            </p:nvSpPr>
            <p:spPr bwMode="auto">
              <a:xfrm>
                <a:off x="194786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875" name="Rectangle 116"/>
              <p:cNvSpPr>
                <a:spLocks noChangeArrowheads="1"/>
              </p:cNvSpPr>
              <p:nvPr/>
            </p:nvSpPr>
            <p:spPr bwMode="auto">
              <a:xfrm>
                <a:off x="19510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876" name="Rectangle 117"/>
              <p:cNvSpPr>
                <a:spLocks noChangeArrowheads="1"/>
              </p:cNvSpPr>
              <p:nvPr/>
            </p:nvSpPr>
            <p:spPr bwMode="auto">
              <a:xfrm>
                <a:off x="1954213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877" name="Rectangle 118"/>
              <p:cNvSpPr>
                <a:spLocks noChangeArrowheads="1"/>
              </p:cNvSpPr>
              <p:nvPr/>
            </p:nvSpPr>
            <p:spPr bwMode="auto">
              <a:xfrm>
                <a:off x="1963271" y="2272553"/>
                <a:ext cx="62380" cy="7694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878" name="Rectangle 119"/>
              <p:cNvSpPr>
                <a:spLocks noChangeArrowheads="1"/>
              </p:cNvSpPr>
              <p:nvPr/>
            </p:nvSpPr>
            <p:spPr bwMode="auto">
              <a:xfrm>
                <a:off x="19589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879" name="Rectangle 121"/>
              <p:cNvSpPr>
                <a:spLocks noChangeArrowheads="1"/>
              </p:cNvSpPr>
              <p:nvPr/>
            </p:nvSpPr>
            <p:spPr bwMode="auto">
              <a:xfrm>
                <a:off x="1800225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880" name="Rectangle 122"/>
              <p:cNvSpPr>
                <a:spLocks noChangeArrowheads="1"/>
              </p:cNvSpPr>
              <p:nvPr/>
            </p:nvSpPr>
            <p:spPr bwMode="auto">
              <a:xfrm>
                <a:off x="1804988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881" name="Rectangle 123"/>
              <p:cNvSpPr>
                <a:spLocks noChangeArrowheads="1"/>
              </p:cNvSpPr>
              <p:nvPr/>
            </p:nvSpPr>
            <p:spPr bwMode="auto">
              <a:xfrm>
                <a:off x="180816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882" name="Rectangle 124"/>
              <p:cNvSpPr>
                <a:spLocks noChangeArrowheads="1"/>
              </p:cNvSpPr>
              <p:nvPr/>
            </p:nvSpPr>
            <p:spPr bwMode="auto">
              <a:xfrm>
                <a:off x="18113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883" name="Rectangle 126"/>
              <p:cNvSpPr>
                <a:spLocks noChangeArrowheads="1"/>
              </p:cNvSpPr>
              <p:nvPr/>
            </p:nvSpPr>
            <p:spPr bwMode="auto">
              <a:xfrm>
                <a:off x="165735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884" name="Rectangle 127"/>
              <p:cNvSpPr>
                <a:spLocks noChangeArrowheads="1"/>
              </p:cNvSpPr>
              <p:nvPr/>
            </p:nvSpPr>
            <p:spPr bwMode="auto">
              <a:xfrm>
                <a:off x="16621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885" name="Rectangle 130"/>
              <p:cNvSpPr>
                <a:spLocks noChangeArrowheads="1"/>
              </p:cNvSpPr>
              <p:nvPr/>
            </p:nvSpPr>
            <p:spPr bwMode="auto">
              <a:xfrm>
                <a:off x="15113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886" name="Rectangle 131"/>
              <p:cNvSpPr>
                <a:spLocks noChangeArrowheads="1"/>
              </p:cNvSpPr>
              <p:nvPr/>
            </p:nvSpPr>
            <p:spPr bwMode="auto">
              <a:xfrm>
                <a:off x="151130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887" name="Rectangle 132"/>
              <p:cNvSpPr>
                <a:spLocks noChangeArrowheads="1"/>
              </p:cNvSpPr>
              <p:nvPr/>
            </p:nvSpPr>
            <p:spPr bwMode="auto">
              <a:xfrm>
                <a:off x="15144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888" name="Rectangle 133"/>
              <p:cNvSpPr>
                <a:spLocks noChangeArrowheads="1"/>
              </p:cNvSpPr>
              <p:nvPr/>
            </p:nvSpPr>
            <p:spPr bwMode="auto">
              <a:xfrm>
                <a:off x="15192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889" name="Rectangle 135"/>
              <p:cNvSpPr>
                <a:spLocks noChangeArrowheads="1"/>
              </p:cNvSpPr>
              <p:nvPr/>
            </p:nvSpPr>
            <p:spPr bwMode="auto">
              <a:xfrm>
                <a:off x="1360488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890" name="Rectangle 136"/>
              <p:cNvSpPr>
                <a:spLocks noChangeArrowheads="1"/>
              </p:cNvSpPr>
              <p:nvPr/>
            </p:nvSpPr>
            <p:spPr bwMode="auto">
              <a:xfrm>
                <a:off x="1363663" y="2578100"/>
                <a:ext cx="79375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891" name="Rectangle 137"/>
              <p:cNvSpPr>
                <a:spLocks noChangeArrowheads="1"/>
              </p:cNvSpPr>
              <p:nvPr/>
            </p:nvSpPr>
            <p:spPr bwMode="auto">
              <a:xfrm>
                <a:off x="136366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892" name="Rectangle 138"/>
              <p:cNvSpPr>
                <a:spLocks noChangeArrowheads="1"/>
              </p:cNvSpPr>
              <p:nvPr/>
            </p:nvSpPr>
            <p:spPr bwMode="auto">
              <a:xfrm>
                <a:off x="136842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893" name="Rectangle 141"/>
              <p:cNvSpPr>
                <a:spLocks noChangeArrowheads="1"/>
              </p:cNvSpPr>
              <p:nvPr/>
            </p:nvSpPr>
            <p:spPr bwMode="auto">
              <a:xfrm>
                <a:off x="12144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894" name="Rectangle 142"/>
              <p:cNvSpPr>
                <a:spLocks noChangeArrowheads="1"/>
              </p:cNvSpPr>
              <p:nvPr/>
            </p:nvSpPr>
            <p:spPr bwMode="auto">
              <a:xfrm>
                <a:off x="121761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895" name="Rectangle 143"/>
              <p:cNvSpPr>
                <a:spLocks noChangeArrowheads="1"/>
              </p:cNvSpPr>
              <p:nvPr/>
            </p:nvSpPr>
            <p:spPr bwMode="auto">
              <a:xfrm>
                <a:off x="12207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896" name="Rectangle 144"/>
              <p:cNvSpPr>
                <a:spLocks noChangeArrowheads="1"/>
              </p:cNvSpPr>
              <p:nvPr/>
            </p:nvSpPr>
            <p:spPr bwMode="auto">
              <a:xfrm>
                <a:off x="122078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897" name="Rectangle 146"/>
              <p:cNvSpPr>
                <a:spLocks noChangeArrowheads="1"/>
              </p:cNvSpPr>
              <p:nvPr/>
            </p:nvSpPr>
            <p:spPr bwMode="auto">
              <a:xfrm>
                <a:off x="106680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898" name="Rectangle 147"/>
              <p:cNvSpPr>
                <a:spLocks noChangeArrowheads="1"/>
              </p:cNvSpPr>
              <p:nvPr/>
            </p:nvSpPr>
            <p:spPr bwMode="auto">
              <a:xfrm>
                <a:off x="10668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899" name="Rectangle 148"/>
              <p:cNvSpPr>
                <a:spLocks noChangeArrowheads="1"/>
              </p:cNvSpPr>
              <p:nvPr/>
            </p:nvSpPr>
            <p:spPr bwMode="auto">
              <a:xfrm>
                <a:off x="1071563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900" name="Rectangle 149"/>
              <p:cNvSpPr>
                <a:spLocks noChangeArrowheads="1"/>
              </p:cNvSpPr>
              <p:nvPr/>
            </p:nvSpPr>
            <p:spPr bwMode="auto">
              <a:xfrm>
                <a:off x="10747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901" name="Rectangle 150"/>
              <p:cNvSpPr>
                <a:spLocks noChangeArrowheads="1"/>
              </p:cNvSpPr>
              <p:nvPr/>
            </p:nvSpPr>
            <p:spPr bwMode="auto">
              <a:xfrm>
                <a:off x="10747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</p:grpSp>
        <p:grpSp>
          <p:nvGrpSpPr>
            <p:cNvPr id="696" name="Group 695"/>
            <p:cNvGrpSpPr/>
            <p:nvPr/>
          </p:nvGrpSpPr>
          <p:grpSpPr>
            <a:xfrm>
              <a:off x="-116540" y="4482605"/>
              <a:ext cx="4198938" cy="682626"/>
              <a:chOff x="1066800" y="2130425"/>
              <a:chExt cx="4198938" cy="682626"/>
            </a:xfrm>
            <a:grpFill/>
          </p:grpSpPr>
          <p:sp>
            <p:nvSpPr>
              <p:cNvPr id="697" name="Rectangle 5"/>
              <p:cNvSpPr>
                <a:spLocks noChangeArrowheads="1"/>
              </p:cNvSpPr>
              <p:nvPr/>
            </p:nvSpPr>
            <p:spPr bwMode="auto">
              <a:xfrm>
                <a:off x="518318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698" name="Rectangle 6"/>
              <p:cNvSpPr>
                <a:spLocks noChangeArrowheads="1"/>
              </p:cNvSpPr>
              <p:nvPr/>
            </p:nvSpPr>
            <p:spPr bwMode="auto">
              <a:xfrm>
                <a:off x="518795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699" name="Rectangle 7"/>
              <p:cNvSpPr>
                <a:spLocks noChangeArrowheads="1"/>
              </p:cNvSpPr>
              <p:nvPr/>
            </p:nvSpPr>
            <p:spPr bwMode="auto">
              <a:xfrm>
                <a:off x="518795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700" name="Rectangle 10"/>
              <p:cNvSpPr>
                <a:spLocks noChangeArrowheads="1"/>
              </p:cNvSpPr>
              <p:nvPr/>
            </p:nvSpPr>
            <p:spPr bwMode="auto">
              <a:xfrm>
                <a:off x="5033963" y="2725738"/>
                <a:ext cx="90488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701" name="Rectangle 11"/>
              <p:cNvSpPr>
                <a:spLocks noChangeArrowheads="1"/>
              </p:cNvSpPr>
              <p:nvPr/>
            </p:nvSpPr>
            <p:spPr bwMode="auto">
              <a:xfrm>
                <a:off x="50371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702" name="Rectangle 12"/>
              <p:cNvSpPr>
                <a:spLocks noChangeArrowheads="1"/>
              </p:cNvSpPr>
              <p:nvPr/>
            </p:nvSpPr>
            <p:spPr bwMode="auto">
              <a:xfrm>
                <a:off x="5040313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703" name="Rectangle 13"/>
              <p:cNvSpPr>
                <a:spLocks noChangeArrowheads="1"/>
              </p:cNvSpPr>
              <p:nvPr/>
            </p:nvSpPr>
            <p:spPr bwMode="auto">
              <a:xfrm>
                <a:off x="5040313" y="2278063"/>
                <a:ext cx="76200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704" name="Rectangle 14"/>
              <p:cNvSpPr>
                <a:spLocks noChangeArrowheads="1"/>
              </p:cNvSpPr>
              <p:nvPr/>
            </p:nvSpPr>
            <p:spPr bwMode="auto">
              <a:xfrm>
                <a:off x="50450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705" name="Rectangle 16"/>
              <p:cNvSpPr>
                <a:spLocks noChangeArrowheads="1"/>
              </p:cNvSpPr>
              <p:nvPr/>
            </p:nvSpPr>
            <p:spPr bwMode="auto">
              <a:xfrm>
                <a:off x="4886325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706" name="Rectangle 17"/>
              <p:cNvSpPr>
                <a:spLocks noChangeArrowheads="1"/>
              </p:cNvSpPr>
              <p:nvPr/>
            </p:nvSpPr>
            <p:spPr bwMode="auto">
              <a:xfrm>
                <a:off x="489108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707" name="Rectangle 18"/>
              <p:cNvSpPr>
                <a:spLocks noChangeArrowheads="1"/>
              </p:cNvSpPr>
              <p:nvPr/>
            </p:nvSpPr>
            <p:spPr bwMode="auto">
              <a:xfrm>
                <a:off x="4894263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708" name="Rectangle 19"/>
              <p:cNvSpPr>
                <a:spLocks noChangeArrowheads="1"/>
              </p:cNvSpPr>
              <p:nvPr/>
            </p:nvSpPr>
            <p:spPr bwMode="auto">
              <a:xfrm>
                <a:off x="489426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709" name="Rectangle 20"/>
              <p:cNvSpPr>
                <a:spLocks noChangeArrowheads="1"/>
              </p:cNvSpPr>
              <p:nvPr/>
            </p:nvSpPr>
            <p:spPr bwMode="auto">
              <a:xfrm>
                <a:off x="48974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710" name="Rectangle 22"/>
              <p:cNvSpPr>
                <a:spLocks noChangeArrowheads="1"/>
              </p:cNvSpPr>
              <p:nvPr/>
            </p:nvSpPr>
            <p:spPr bwMode="auto">
              <a:xfrm>
                <a:off x="474345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711" name="Rectangle 26"/>
              <p:cNvSpPr>
                <a:spLocks noChangeArrowheads="1"/>
              </p:cNvSpPr>
              <p:nvPr/>
            </p:nvSpPr>
            <p:spPr bwMode="auto">
              <a:xfrm>
                <a:off x="4594225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712" name="Rectangle 27"/>
              <p:cNvSpPr>
                <a:spLocks noChangeArrowheads="1"/>
              </p:cNvSpPr>
              <p:nvPr/>
            </p:nvSpPr>
            <p:spPr bwMode="auto">
              <a:xfrm>
                <a:off x="45974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713" name="Rectangle 28"/>
              <p:cNvSpPr>
                <a:spLocks noChangeArrowheads="1"/>
              </p:cNvSpPr>
              <p:nvPr/>
            </p:nvSpPr>
            <p:spPr bwMode="auto">
              <a:xfrm>
                <a:off x="459740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714" name="Rectangle 29"/>
              <p:cNvSpPr>
                <a:spLocks noChangeArrowheads="1"/>
              </p:cNvSpPr>
              <p:nvPr/>
            </p:nvSpPr>
            <p:spPr bwMode="auto">
              <a:xfrm>
                <a:off x="46005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715" name="Rectangle 30"/>
              <p:cNvSpPr>
                <a:spLocks noChangeArrowheads="1"/>
              </p:cNvSpPr>
              <p:nvPr/>
            </p:nvSpPr>
            <p:spPr bwMode="auto">
              <a:xfrm>
                <a:off x="46053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716" name="Rectangle 32"/>
              <p:cNvSpPr>
                <a:spLocks noChangeArrowheads="1"/>
              </p:cNvSpPr>
              <p:nvPr/>
            </p:nvSpPr>
            <p:spPr bwMode="auto">
              <a:xfrm>
                <a:off x="4451350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717" name="Rectangle 33"/>
              <p:cNvSpPr>
                <a:spLocks noChangeArrowheads="1"/>
              </p:cNvSpPr>
              <p:nvPr/>
            </p:nvSpPr>
            <p:spPr bwMode="auto">
              <a:xfrm>
                <a:off x="445452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718" name="Rectangle 34"/>
              <p:cNvSpPr>
                <a:spLocks noChangeArrowheads="1"/>
              </p:cNvSpPr>
              <p:nvPr/>
            </p:nvSpPr>
            <p:spPr bwMode="auto">
              <a:xfrm>
                <a:off x="4457700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719" name="Rectangle 36"/>
              <p:cNvSpPr>
                <a:spLocks noChangeArrowheads="1"/>
              </p:cNvSpPr>
              <p:nvPr/>
            </p:nvSpPr>
            <p:spPr bwMode="auto">
              <a:xfrm>
                <a:off x="4300538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720" name="Rectangle 37"/>
              <p:cNvSpPr>
                <a:spLocks noChangeArrowheads="1"/>
              </p:cNvSpPr>
              <p:nvPr/>
            </p:nvSpPr>
            <p:spPr bwMode="auto">
              <a:xfrm>
                <a:off x="430371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721" name="Rectangle 38"/>
              <p:cNvSpPr>
                <a:spLocks noChangeArrowheads="1"/>
              </p:cNvSpPr>
              <p:nvPr/>
            </p:nvSpPr>
            <p:spPr bwMode="auto">
              <a:xfrm>
                <a:off x="43084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722" name="Rectangle 39"/>
              <p:cNvSpPr>
                <a:spLocks noChangeArrowheads="1"/>
              </p:cNvSpPr>
              <p:nvPr/>
            </p:nvSpPr>
            <p:spPr bwMode="auto">
              <a:xfrm>
                <a:off x="43084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723" name="Rectangle 43"/>
              <p:cNvSpPr>
                <a:spLocks noChangeArrowheads="1"/>
              </p:cNvSpPr>
              <p:nvPr/>
            </p:nvSpPr>
            <p:spPr bwMode="auto">
              <a:xfrm>
                <a:off x="41608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724" name="Rectangle 45"/>
              <p:cNvSpPr>
                <a:spLocks noChangeArrowheads="1"/>
              </p:cNvSpPr>
              <p:nvPr/>
            </p:nvSpPr>
            <p:spPr bwMode="auto">
              <a:xfrm>
                <a:off x="400685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725" name="Rectangle 46"/>
              <p:cNvSpPr>
                <a:spLocks noChangeArrowheads="1"/>
              </p:cNvSpPr>
              <p:nvPr/>
            </p:nvSpPr>
            <p:spPr bwMode="auto">
              <a:xfrm>
                <a:off x="400685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726" name="Rectangle 47"/>
              <p:cNvSpPr>
                <a:spLocks noChangeArrowheads="1"/>
              </p:cNvSpPr>
              <p:nvPr/>
            </p:nvSpPr>
            <p:spPr bwMode="auto">
              <a:xfrm>
                <a:off x="4011613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727" name="Rectangle 48"/>
              <p:cNvSpPr>
                <a:spLocks noChangeArrowheads="1"/>
              </p:cNvSpPr>
              <p:nvPr/>
            </p:nvSpPr>
            <p:spPr bwMode="auto">
              <a:xfrm>
                <a:off x="40147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728" name="Rectangle 49"/>
              <p:cNvSpPr>
                <a:spLocks noChangeArrowheads="1"/>
              </p:cNvSpPr>
              <p:nvPr/>
            </p:nvSpPr>
            <p:spPr bwMode="auto">
              <a:xfrm>
                <a:off x="401478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729" name="Rectangle 51"/>
              <p:cNvSpPr>
                <a:spLocks noChangeArrowheads="1"/>
              </p:cNvSpPr>
              <p:nvPr/>
            </p:nvSpPr>
            <p:spPr bwMode="auto">
              <a:xfrm>
                <a:off x="3863975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730" name="Rectangle 52"/>
              <p:cNvSpPr>
                <a:spLocks noChangeArrowheads="1"/>
              </p:cNvSpPr>
              <p:nvPr/>
            </p:nvSpPr>
            <p:spPr bwMode="auto">
              <a:xfrm>
                <a:off x="38687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731" name="Rectangle 53"/>
              <p:cNvSpPr>
                <a:spLocks noChangeArrowheads="1"/>
              </p:cNvSpPr>
              <p:nvPr/>
            </p:nvSpPr>
            <p:spPr bwMode="auto">
              <a:xfrm>
                <a:off x="38687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732" name="Rectangle 55"/>
              <p:cNvSpPr>
                <a:spLocks noChangeArrowheads="1"/>
              </p:cNvSpPr>
              <p:nvPr/>
            </p:nvSpPr>
            <p:spPr bwMode="auto">
              <a:xfrm>
                <a:off x="3713163" y="2578100"/>
                <a:ext cx="84138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733" name="Rectangle 56"/>
              <p:cNvSpPr>
                <a:spLocks noChangeArrowheads="1"/>
              </p:cNvSpPr>
              <p:nvPr/>
            </p:nvSpPr>
            <p:spPr bwMode="auto">
              <a:xfrm>
                <a:off x="3717925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734" name="Rectangle 57"/>
              <p:cNvSpPr>
                <a:spLocks noChangeArrowheads="1"/>
              </p:cNvSpPr>
              <p:nvPr/>
            </p:nvSpPr>
            <p:spPr bwMode="auto">
              <a:xfrm>
                <a:off x="3717925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735" name="Rectangle 60"/>
              <p:cNvSpPr>
                <a:spLocks noChangeArrowheads="1"/>
              </p:cNvSpPr>
              <p:nvPr/>
            </p:nvSpPr>
            <p:spPr bwMode="auto">
              <a:xfrm>
                <a:off x="3563938" y="2725738"/>
                <a:ext cx="90488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736" name="Rectangle 62"/>
              <p:cNvSpPr>
                <a:spLocks noChangeArrowheads="1"/>
              </p:cNvSpPr>
              <p:nvPr/>
            </p:nvSpPr>
            <p:spPr bwMode="auto">
              <a:xfrm>
                <a:off x="3571875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737" name="Rectangle 63"/>
              <p:cNvSpPr>
                <a:spLocks noChangeArrowheads="1"/>
              </p:cNvSpPr>
              <p:nvPr/>
            </p:nvSpPr>
            <p:spPr bwMode="auto">
              <a:xfrm>
                <a:off x="3575050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738" name="Rectangle 65"/>
              <p:cNvSpPr>
                <a:spLocks noChangeArrowheads="1"/>
              </p:cNvSpPr>
              <p:nvPr/>
            </p:nvSpPr>
            <p:spPr bwMode="auto">
              <a:xfrm>
                <a:off x="3421063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739" name="Rectangle 66"/>
              <p:cNvSpPr>
                <a:spLocks noChangeArrowheads="1"/>
              </p:cNvSpPr>
              <p:nvPr/>
            </p:nvSpPr>
            <p:spPr bwMode="auto">
              <a:xfrm>
                <a:off x="3424238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740" name="Rectangle 67"/>
              <p:cNvSpPr>
                <a:spLocks noChangeArrowheads="1"/>
              </p:cNvSpPr>
              <p:nvPr/>
            </p:nvSpPr>
            <p:spPr bwMode="auto">
              <a:xfrm>
                <a:off x="34242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741" name="Rectangle 68"/>
              <p:cNvSpPr>
                <a:spLocks noChangeArrowheads="1"/>
              </p:cNvSpPr>
              <p:nvPr/>
            </p:nvSpPr>
            <p:spPr bwMode="auto">
              <a:xfrm>
                <a:off x="3429000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742" name="Rectangle 70"/>
              <p:cNvSpPr>
                <a:spLocks noChangeArrowheads="1"/>
              </p:cNvSpPr>
              <p:nvPr/>
            </p:nvSpPr>
            <p:spPr bwMode="auto">
              <a:xfrm>
                <a:off x="327025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743" name="Rectangle 71"/>
              <p:cNvSpPr>
                <a:spLocks noChangeArrowheads="1"/>
              </p:cNvSpPr>
              <p:nvPr/>
            </p:nvSpPr>
            <p:spPr bwMode="auto">
              <a:xfrm>
                <a:off x="3273425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744" name="Rectangle 72"/>
              <p:cNvSpPr>
                <a:spLocks noChangeArrowheads="1"/>
              </p:cNvSpPr>
              <p:nvPr/>
            </p:nvSpPr>
            <p:spPr bwMode="auto">
              <a:xfrm>
                <a:off x="32781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745" name="Rectangle 75"/>
              <p:cNvSpPr>
                <a:spLocks noChangeArrowheads="1"/>
              </p:cNvSpPr>
              <p:nvPr/>
            </p:nvSpPr>
            <p:spPr bwMode="auto">
              <a:xfrm>
                <a:off x="3127375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746" name="Rectangle 76"/>
              <p:cNvSpPr>
                <a:spLocks noChangeArrowheads="1"/>
              </p:cNvSpPr>
              <p:nvPr/>
            </p:nvSpPr>
            <p:spPr bwMode="auto">
              <a:xfrm>
                <a:off x="313055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747" name="Rectangle 77"/>
              <p:cNvSpPr>
                <a:spLocks noChangeArrowheads="1"/>
              </p:cNvSpPr>
              <p:nvPr/>
            </p:nvSpPr>
            <p:spPr bwMode="auto">
              <a:xfrm>
                <a:off x="3135313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748" name="Rectangle 79"/>
              <p:cNvSpPr>
                <a:spLocks noChangeArrowheads="1"/>
              </p:cNvSpPr>
              <p:nvPr/>
            </p:nvSpPr>
            <p:spPr bwMode="auto">
              <a:xfrm>
                <a:off x="2976563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749" name="Rectangle 80"/>
              <p:cNvSpPr>
                <a:spLocks noChangeArrowheads="1"/>
              </p:cNvSpPr>
              <p:nvPr/>
            </p:nvSpPr>
            <p:spPr bwMode="auto">
              <a:xfrm>
                <a:off x="298132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750" name="Rectangle 81"/>
              <p:cNvSpPr>
                <a:spLocks noChangeArrowheads="1"/>
              </p:cNvSpPr>
              <p:nvPr/>
            </p:nvSpPr>
            <p:spPr bwMode="auto">
              <a:xfrm>
                <a:off x="2981325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751" name="Rectangle 82"/>
              <p:cNvSpPr>
                <a:spLocks noChangeArrowheads="1"/>
              </p:cNvSpPr>
              <p:nvPr/>
            </p:nvSpPr>
            <p:spPr bwMode="auto">
              <a:xfrm>
                <a:off x="298450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752" name="Rectangle 83"/>
              <p:cNvSpPr>
                <a:spLocks noChangeArrowheads="1"/>
              </p:cNvSpPr>
              <p:nvPr/>
            </p:nvSpPr>
            <p:spPr bwMode="auto">
              <a:xfrm>
                <a:off x="2987675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753" name="Rectangle 85"/>
              <p:cNvSpPr>
                <a:spLocks noChangeArrowheads="1"/>
              </p:cNvSpPr>
              <p:nvPr/>
            </p:nvSpPr>
            <p:spPr bwMode="auto">
              <a:xfrm>
                <a:off x="283051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754" name="Rectangle 86"/>
              <p:cNvSpPr>
                <a:spLocks noChangeArrowheads="1"/>
              </p:cNvSpPr>
              <p:nvPr/>
            </p:nvSpPr>
            <p:spPr bwMode="auto">
              <a:xfrm>
                <a:off x="2833688" y="2578100"/>
                <a:ext cx="79375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755" name="Rectangle 87"/>
              <p:cNvSpPr>
                <a:spLocks noChangeArrowheads="1"/>
              </p:cNvSpPr>
              <p:nvPr/>
            </p:nvSpPr>
            <p:spPr bwMode="auto">
              <a:xfrm>
                <a:off x="2833688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756" name="Rectangle 88"/>
              <p:cNvSpPr>
                <a:spLocks noChangeArrowheads="1"/>
              </p:cNvSpPr>
              <p:nvPr/>
            </p:nvSpPr>
            <p:spPr bwMode="auto">
              <a:xfrm>
                <a:off x="283845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757" name="Rectangle 89"/>
              <p:cNvSpPr>
                <a:spLocks noChangeArrowheads="1"/>
              </p:cNvSpPr>
              <p:nvPr/>
            </p:nvSpPr>
            <p:spPr bwMode="auto">
              <a:xfrm>
                <a:off x="2841625" y="2130425"/>
                <a:ext cx="63500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758" name="Rectangle 91"/>
              <p:cNvSpPr>
                <a:spLocks noChangeArrowheads="1"/>
              </p:cNvSpPr>
              <p:nvPr/>
            </p:nvSpPr>
            <p:spPr bwMode="auto">
              <a:xfrm>
                <a:off x="268446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759" name="Rectangle 92"/>
              <p:cNvSpPr>
                <a:spLocks noChangeArrowheads="1"/>
              </p:cNvSpPr>
              <p:nvPr/>
            </p:nvSpPr>
            <p:spPr bwMode="auto">
              <a:xfrm>
                <a:off x="2684463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760" name="Rectangle 93"/>
              <p:cNvSpPr>
                <a:spLocks noChangeArrowheads="1"/>
              </p:cNvSpPr>
              <p:nvPr/>
            </p:nvSpPr>
            <p:spPr bwMode="auto">
              <a:xfrm>
                <a:off x="2687638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761" name="Rectangle 94"/>
              <p:cNvSpPr>
                <a:spLocks noChangeArrowheads="1"/>
              </p:cNvSpPr>
              <p:nvPr/>
            </p:nvSpPr>
            <p:spPr bwMode="auto">
              <a:xfrm>
                <a:off x="26908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762" name="Rectangle 97"/>
              <p:cNvSpPr>
                <a:spLocks noChangeArrowheads="1"/>
              </p:cNvSpPr>
              <p:nvPr/>
            </p:nvSpPr>
            <p:spPr bwMode="auto">
              <a:xfrm>
                <a:off x="2541588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763" name="Rectangle 99"/>
              <p:cNvSpPr>
                <a:spLocks noChangeArrowheads="1"/>
              </p:cNvSpPr>
              <p:nvPr/>
            </p:nvSpPr>
            <p:spPr bwMode="auto">
              <a:xfrm>
                <a:off x="2544763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764" name="Rectangle 101"/>
              <p:cNvSpPr>
                <a:spLocks noChangeArrowheads="1"/>
              </p:cNvSpPr>
              <p:nvPr/>
            </p:nvSpPr>
            <p:spPr bwMode="auto">
              <a:xfrm>
                <a:off x="239077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765" name="Rectangle 102"/>
              <p:cNvSpPr>
                <a:spLocks noChangeArrowheads="1"/>
              </p:cNvSpPr>
              <p:nvPr/>
            </p:nvSpPr>
            <p:spPr bwMode="auto">
              <a:xfrm>
                <a:off x="2393950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766" name="Rectangle 103"/>
              <p:cNvSpPr>
                <a:spLocks noChangeArrowheads="1"/>
              </p:cNvSpPr>
              <p:nvPr/>
            </p:nvSpPr>
            <p:spPr bwMode="auto">
              <a:xfrm>
                <a:off x="23987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767" name="Rectangle 104"/>
              <p:cNvSpPr>
                <a:spLocks noChangeArrowheads="1"/>
              </p:cNvSpPr>
              <p:nvPr/>
            </p:nvSpPr>
            <p:spPr bwMode="auto">
              <a:xfrm>
                <a:off x="2398713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768" name="Rectangle 106"/>
              <p:cNvSpPr>
                <a:spLocks noChangeArrowheads="1"/>
              </p:cNvSpPr>
              <p:nvPr/>
            </p:nvSpPr>
            <p:spPr bwMode="auto">
              <a:xfrm>
                <a:off x="224472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769" name="Rectangle 107"/>
              <p:cNvSpPr>
                <a:spLocks noChangeArrowheads="1"/>
              </p:cNvSpPr>
              <p:nvPr/>
            </p:nvSpPr>
            <p:spPr bwMode="auto">
              <a:xfrm>
                <a:off x="224790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770" name="Rectangle 108"/>
              <p:cNvSpPr>
                <a:spLocks noChangeArrowheads="1"/>
              </p:cNvSpPr>
              <p:nvPr/>
            </p:nvSpPr>
            <p:spPr bwMode="auto">
              <a:xfrm>
                <a:off x="224790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771" name="Rectangle 111"/>
              <p:cNvSpPr>
                <a:spLocks noChangeArrowheads="1"/>
              </p:cNvSpPr>
              <p:nvPr/>
            </p:nvSpPr>
            <p:spPr bwMode="auto">
              <a:xfrm>
                <a:off x="210185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772" name="Rectangle 112"/>
              <p:cNvSpPr>
                <a:spLocks noChangeArrowheads="1"/>
              </p:cNvSpPr>
              <p:nvPr/>
            </p:nvSpPr>
            <p:spPr bwMode="auto">
              <a:xfrm>
                <a:off x="210185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773" name="Rectangle 115"/>
              <p:cNvSpPr>
                <a:spLocks noChangeArrowheads="1"/>
              </p:cNvSpPr>
              <p:nvPr/>
            </p:nvSpPr>
            <p:spPr bwMode="auto">
              <a:xfrm>
                <a:off x="194786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774" name="Rectangle 116"/>
              <p:cNvSpPr>
                <a:spLocks noChangeArrowheads="1"/>
              </p:cNvSpPr>
              <p:nvPr/>
            </p:nvSpPr>
            <p:spPr bwMode="auto">
              <a:xfrm>
                <a:off x="19510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775" name="Rectangle 117"/>
              <p:cNvSpPr>
                <a:spLocks noChangeArrowheads="1"/>
              </p:cNvSpPr>
              <p:nvPr/>
            </p:nvSpPr>
            <p:spPr bwMode="auto">
              <a:xfrm>
                <a:off x="1954213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776" name="Rectangle 118"/>
              <p:cNvSpPr>
                <a:spLocks noChangeArrowheads="1"/>
              </p:cNvSpPr>
              <p:nvPr/>
            </p:nvSpPr>
            <p:spPr bwMode="auto">
              <a:xfrm>
                <a:off x="1963271" y="2272553"/>
                <a:ext cx="62380" cy="7694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777" name="Rectangle 119"/>
              <p:cNvSpPr>
                <a:spLocks noChangeArrowheads="1"/>
              </p:cNvSpPr>
              <p:nvPr/>
            </p:nvSpPr>
            <p:spPr bwMode="auto">
              <a:xfrm>
                <a:off x="19589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778" name="Rectangle 121"/>
              <p:cNvSpPr>
                <a:spLocks noChangeArrowheads="1"/>
              </p:cNvSpPr>
              <p:nvPr/>
            </p:nvSpPr>
            <p:spPr bwMode="auto">
              <a:xfrm>
                <a:off x="1800225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779" name="Rectangle 122"/>
              <p:cNvSpPr>
                <a:spLocks noChangeArrowheads="1"/>
              </p:cNvSpPr>
              <p:nvPr/>
            </p:nvSpPr>
            <p:spPr bwMode="auto">
              <a:xfrm>
                <a:off x="1804988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780" name="Rectangle 123"/>
              <p:cNvSpPr>
                <a:spLocks noChangeArrowheads="1"/>
              </p:cNvSpPr>
              <p:nvPr/>
            </p:nvSpPr>
            <p:spPr bwMode="auto">
              <a:xfrm>
                <a:off x="180816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781" name="Rectangle 124"/>
              <p:cNvSpPr>
                <a:spLocks noChangeArrowheads="1"/>
              </p:cNvSpPr>
              <p:nvPr/>
            </p:nvSpPr>
            <p:spPr bwMode="auto">
              <a:xfrm>
                <a:off x="18113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782" name="Rectangle 126"/>
              <p:cNvSpPr>
                <a:spLocks noChangeArrowheads="1"/>
              </p:cNvSpPr>
              <p:nvPr/>
            </p:nvSpPr>
            <p:spPr bwMode="auto">
              <a:xfrm>
                <a:off x="165735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783" name="Rectangle 127"/>
              <p:cNvSpPr>
                <a:spLocks noChangeArrowheads="1"/>
              </p:cNvSpPr>
              <p:nvPr/>
            </p:nvSpPr>
            <p:spPr bwMode="auto">
              <a:xfrm>
                <a:off x="16621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784" name="Rectangle 130"/>
              <p:cNvSpPr>
                <a:spLocks noChangeArrowheads="1"/>
              </p:cNvSpPr>
              <p:nvPr/>
            </p:nvSpPr>
            <p:spPr bwMode="auto">
              <a:xfrm>
                <a:off x="15113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785" name="Rectangle 131"/>
              <p:cNvSpPr>
                <a:spLocks noChangeArrowheads="1"/>
              </p:cNvSpPr>
              <p:nvPr/>
            </p:nvSpPr>
            <p:spPr bwMode="auto">
              <a:xfrm>
                <a:off x="151130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786" name="Rectangle 132"/>
              <p:cNvSpPr>
                <a:spLocks noChangeArrowheads="1"/>
              </p:cNvSpPr>
              <p:nvPr/>
            </p:nvSpPr>
            <p:spPr bwMode="auto">
              <a:xfrm>
                <a:off x="15144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787" name="Rectangle 133"/>
              <p:cNvSpPr>
                <a:spLocks noChangeArrowheads="1"/>
              </p:cNvSpPr>
              <p:nvPr/>
            </p:nvSpPr>
            <p:spPr bwMode="auto">
              <a:xfrm>
                <a:off x="15192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788" name="Rectangle 135"/>
              <p:cNvSpPr>
                <a:spLocks noChangeArrowheads="1"/>
              </p:cNvSpPr>
              <p:nvPr/>
            </p:nvSpPr>
            <p:spPr bwMode="auto">
              <a:xfrm>
                <a:off x="1360488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789" name="Rectangle 137"/>
              <p:cNvSpPr>
                <a:spLocks noChangeArrowheads="1"/>
              </p:cNvSpPr>
              <p:nvPr/>
            </p:nvSpPr>
            <p:spPr bwMode="auto">
              <a:xfrm>
                <a:off x="136366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790" name="Rectangle 138"/>
              <p:cNvSpPr>
                <a:spLocks noChangeArrowheads="1"/>
              </p:cNvSpPr>
              <p:nvPr/>
            </p:nvSpPr>
            <p:spPr bwMode="auto">
              <a:xfrm>
                <a:off x="136842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791" name="Rectangle 141"/>
              <p:cNvSpPr>
                <a:spLocks noChangeArrowheads="1"/>
              </p:cNvSpPr>
              <p:nvPr/>
            </p:nvSpPr>
            <p:spPr bwMode="auto">
              <a:xfrm>
                <a:off x="12144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792" name="Rectangle 142"/>
              <p:cNvSpPr>
                <a:spLocks noChangeArrowheads="1"/>
              </p:cNvSpPr>
              <p:nvPr/>
            </p:nvSpPr>
            <p:spPr bwMode="auto">
              <a:xfrm>
                <a:off x="121761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793" name="Rectangle 143"/>
              <p:cNvSpPr>
                <a:spLocks noChangeArrowheads="1"/>
              </p:cNvSpPr>
              <p:nvPr/>
            </p:nvSpPr>
            <p:spPr bwMode="auto">
              <a:xfrm>
                <a:off x="12207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794" name="Rectangle 144"/>
              <p:cNvSpPr>
                <a:spLocks noChangeArrowheads="1"/>
              </p:cNvSpPr>
              <p:nvPr/>
            </p:nvSpPr>
            <p:spPr bwMode="auto">
              <a:xfrm>
                <a:off x="122078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795" name="Rectangle 146"/>
              <p:cNvSpPr>
                <a:spLocks noChangeArrowheads="1"/>
              </p:cNvSpPr>
              <p:nvPr/>
            </p:nvSpPr>
            <p:spPr bwMode="auto">
              <a:xfrm>
                <a:off x="106680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796" name="Rectangle 147"/>
              <p:cNvSpPr>
                <a:spLocks noChangeArrowheads="1"/>
              </p:cNvSpPr>
              <p:nvPr/>
            </p:nvSpPr>
            <p:spPr bwMode="auto">
              <a:xfrm>
                <a:off x="10668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797" name="Rectangle 148"/>
              <p:cNvSpPr>
                <a:spLocks noChangeArrowheads="1"/>
              </p:cNvSpPr>
              <p:nvPr/>
            </p:nvSpPr>
            <p:spPr bwMode="auto">
              <a:xfrm>
                <a:off x="1071563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798" name="Rectangle 149"/>
              <p:cNvSpPr>
                <a:spLocks noChangeArrowheads="1"/>
              </p:cNvSpPr>
              <p:nvPr/>
            </p:nvSpPr>
            <p:spPr bwMode="auto">
              <a:xfrm>
                <a:off x="10747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799" name="Rectangle 150"/>
              <p:cNvSpPr>
                <a:spLocks noChangeArrowheads="1"/>
              </p:cNvSpPr>
              <p:nvPr/>
            </p:nvSpPr>
            <p:spPr bwMode="auto">
              <a:xfrm>
                <a:off x="10747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</p:grpSp>
      </p:grpSp>
      <p:sp>
        <p:nvSpPr>
          <p:cNvPr id="34" name="TextBox 33"/>
          <p:cNvSpPr txBox="1"/>
          <p:nvPr/>
        </p:nvSpPr>
        <p:spPr>
          <a:xfrm>
            <a:off x="0" y="673624"/>
            <a:ext cx="24377649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4800" dirty="0">
                <a:solidFill>
                  <a:schemeClr val="accent1"/>
                </a:solidFill>
                <a:cs typeface="Lato Light"/>
              </a:rPr>
              <a:t>Current problem in API development</a:t>
            </a:r>
            <a:endParaRPr lang="en-US" sz="4800" dirty="0">
              <a:solidFill>
                <a:schemeClr val="accent1"/>
              </a:solidFill>
              <a:latin typeface="Lato Light"/>
              <a:cs typeface="Lato Light"/>
            </a:endParaRPr>
          </a:p>
        </p:txBody>
      </p:sp>
      <p:cxnSp>
        <p:nvCxnSpPr>
          <p:cNvPr id="348" name="Straight Connector 347"/>
          <p:cNvCxnSpPr/>
          <p:nvPr/>
        </p:nvCxnSpPr>
        <p:spPr>
          <a:xfrm rot="5400000">
            <a:off x="12196799" y="1131503"/>
            <a:ext cx="0" cy="1313401"/>
          </a:xfrm>
          <a:prstGeom prst="line">
            <a:avLst/>
          </a:prstGeom>
          <a:ln w="38100" cmpd="sng"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0" name="TextBox 329"/>
          <p:cNvSpPr txBox="1"/>
          <p:nvPr/>
        </p:nvSpPr>
        <p:spPr>
          <a:xfrm>
            <a:off x="1361661" y="4851556"/>
            <a:ext cx="4355680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500" dirty="0" smtClean="0">
                <a:solidFill>
                  <a:srgbClr val="0E80C9"/>
                </a:solidFill>
              </a:rPr>
              <a:t>Business opportunity</a:t>
            </a:r>
            <a:endParaRPr lang="en-US" sz="3500" dirty="0">
              <a:solidFill>
                <a:srgbClr val="0E80C9"/>
              </a:solidFill>
            </a:endParaRPr>
          </a:p>
        </p:txBody>
      </p:sp>
      <p:sp>
        <p:nvSpPr>
          <p:cNvPr id="335" name="TextBox 334"/>
          <p:cNvSpPr txBox="1"/>
          <p:nvPr/>
        </p:nvSpPr>
        <p:spPr>
          <a:xfrm>
            <a:off x="6695519" y="4849665"/>
            <a:ext cx="5030544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500" dirty="0" smtClean="0">
                <a:solidFill>
                  <a:srgbClr val="0E80C9"/>
                </a:solidFill>
              </a:rPr>
              <a:t>Strategic documentation</a:t>
            </a:r>
            <a:endParaRPr lang="en-US" sz="3500" dirty="0">
              <a:solidFill>
                <a:srgbClr val="0E80C9"/>
              </a:solidFill>
            </a:endParaRPr>
          </a:p>
        </p:txBody>
      </p:sp>
      <p:pic>
        <p:nvPicPr>
          <p:cNvPr id="337" name="Picture 336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1049" y="2469861"/>
            <a:ext cx="2090933" cy="1973716"/>
          </a:xfrm>
          <a:prstGeom prst="rect">
            <a:avLst/>
          </a:prstGeom>
        </p:spPr>
      </p:pic>
      <p:pic>
        <p:nvPicPr>
          <p:cNvPr id="338" name="Picture 337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0851" y="2570943"/>
            <a:ext cx="1973716" cy="1973716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6461" y="7581889"/>
            <a:ext cx="1981769" cy="198176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8255" y="2397497"/>
            <a:ext cx="2135978" cy="213597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6365" y="7507837"/>
            <a:ext cx="2102906" cy="2102906"/>
          </a:xfrm>
          <a:prstGeom prst="rect">
            <a:avLst/>
          </a:prstGeom>
        </p:spPr>
      </p:pic>
      <p:sp>
        <p:nvSpPr>
          <p:cNvPr id="350" name="TextBox 349"/>
          <p:cNvSpPr txBox="1"/>
          <p:nvPr/>
        </p:nvSpPr>
        <p:spPr>
          <a:xfrm>
            <a:off x="8652691" y="9483725"/>
            <a:ext cx="3206327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500" dirty="0" smtClean="0">
                <a:solidFill>
                  <a:srgbClr val="0E80C9"/>
                </a:solidFill>
              </a:rPr>
              <a:t>Contract/</a:t>
            </a:r>
          </a:p>
          <a:p>
            <a:pPr algn="ctr"/>
            <a:r>
              <a:rPr lang="en-US" sz="3500" dirty="0" smtClean="0">
                <a:solidFill>
                  <a:srgbClr val="0E80C9"/>
                </a:solidFill>
              </a:rPr>
              <a:t>Documentation</a:t>
            </a:r>
            <a:endParaRPr lang="en-US" sz="3500" dirty="0">
              <a:solidFill>
                <a:srgbClr val="0E80C9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957143" y="3668714"/>
            <a:ext cx="2056093" cy="0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Straight Arrow Connector 351"/>
          <p:cNvCxnSpPr/>
          <p:nvPr/>
        </p:nvCxnSpPr>
        <p:spPr>
          <a:xfrm>
            <a:off x="11382213" y="3735051"/>
            <a:ext cx="2056093" cy="0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9" name="TextBox 358"/>
          <p:cNvSpPr txBox="1"/>
          <p:nvPr/>
        </p:nvSpPr>
        <p:spPr>
          <a:xfrm>
            <a:off x="13663224" y="4825535"/>
            <a:ext cx="3530070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500" dirty="0" smtClean="0">
                <a:solidFill>
                  <a:srgbClr val="0E80C9"/>
                </a:solidFill>
              </a:rPr>
              <a:t>Task assignment</a:t>
            </a:r>
            <a:endParaRPr lang="en-US" sz="3500" dirty="0">
              <a:solidFill>
                <a:srgbClr val="0E80C9"/>
              </a:solidFill>
            </a:endParaRPr>
          </a:p>
        </p:txBody>
      </p:sp>
      <p:pic>
        <p:nvPicPr>
          <p:cNvPr id="339" name="Picture 338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34474" y="7493262"/>
            <a:ext cx="2092932" cy="2092932"/>
          </a:xfrm>
          <a:prstGeom prst="rect">
            <a:avLst/>
          </a:prstGeom>
        </p:spPr>
      </p:pic>
      <p:pic>
        <p:nvPicPr>
          <p:cNvPr id="340" name="Picture 339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6360" y="7516063"/>
            <a:ext cx="2134937" cy="2134937"/>
          </a:xfrm>
          <a:prstGeom prst="rect">
            <a:avLst/>
          </a:prstGeom>
        </p:spPr>
      </p:pic>
      <p:sp>
        <p:nvSpPr>
          <p:cNvPr id="351" name="TextBox 350"/>
          <p:cNvSpPr txBox="1"/>
          <p:nvPr/>
        </p:nvSpPr>
        <p:spPr>
          <a:xfrm>
            <a:off x="4494494" y="9920734"/>
            <a:ext cx="2833724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500" dirty="0" smtClean="0">
                <a:solidFill>
                  <a:srgbClr val="0E80C9"/>
                </a:solidFill>
              </a:rPr>
              <a:t>Code the API</a:t>
            </a:r>
            <a:endParaRPr lang="en-US" sz="3500" dirty="0">
              <a:solidFill>
                <a:srgbClr val="0E80C9"/>
              </a:solidFill>
            </a:endParaRPr>
          </a:p>
        </p:txBody>
      </p:sp>
      <p:cxnSp>
        <p:nvCxnSpPr>
          <p:cNvPr id="354" name="Straight Arrow Connector 353"/>
          <p:cNvCxnSpPr/>
          <p:nvPr/>
        </p:nvCxnSpPr>
        <p:spPr>
          <a:xfrm flipH="1">
            <a:off x="10746762" y="5731224"/>
            <a:ext cx="3762356" cy="693379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Straight Arrow Connector 354"/>
          <p:cNvCxnSpPr/>
          <p:nvPr/>
        </p:nvCxnSpPr>
        <p:spPr>
          <a:xfrm>
            <a:off x="16140055" y="5725976"/>
            <a:ext cx="3895620" cy="655371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6" name="TextBox 355"/>
          <p:cNvSpPr txBox="1"/>
          <p:nvPr/>
        </p:nvSpPr>
        <p:spPr>
          <a:xfrm>
            <a:off x="15281864" y="9501445"/>
            <a:ext cx="3206327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500" dirty="0">
                <a:solidFill>
                  <a:srgbClr val="0E80C9"/>
                </a:solidFill>
              </a:rPr>
              <a:t>Contract/</a:t>
            </a:r>
          </a:p>
          <a:p>
            <a:pPr algn="ctr"/>
            <a:r>
              <a:rPr lang="en-US" sz="3500" dirty="0">
                <a:solidFill>
                  <a:srgbClr val="0E80C9"/>
                </a:solidFill>
              </a:rPr>
              <a:t>Documentation</a:t>
            </a:r>
          </a:p>
        </p:txBody>
      </p:sp>
      <p:sp>
        <p:nvSpPr>
          <p:cNvPr id="360" name="TextBox 359"/>
          <p:cNvSpPr txBox="1"/>
          <p:nvPr/>
        </p:nvSpPr>
        <p:spPr>
          <a:xfrm>
            <a:off x="20126010" y="9770750"/>
            <a:ext cx="2833724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500" dirty="0" smtClean="0">
                <a:solidFill>
                  <a:srgbClr val="0E80C9"/>
                </a:solidFill>
              </a:rPr>
              <a:t>Code the API</a:t>
            </a:r>
            <a:endParaRPr lang="en-US" sz="3500" dirty="0">
              <a:solidFill>
                <a:srgbClr val="0E80C9"/>
              </a:solidFill>
            </a:endParaRPr>
          </a:p>
        </p:txBody>
      </p:sp>
      <p:sp>
        <p:nvSpPr>
          <p:cNvPr id="16" name="Double Brace 15"/>
          <p:cNvSpPr/>
          <p:nvPr/>
        </p:nvSpPr>
        <p:spPr>
          <a:xfrm>
            <a:off x="3959667" y="7364044"/>
            <a:ext cx="8204587" cy="3433853"/>
          </a:xfrm>
          <a:prstGeom prst="bracePair">
            <a:avLst/>
          </a:prstGeom>
          <a:ln w="762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1" name="Straight Arrow Connector 340"/>
          <p:cNvCxnSpPr/>
          <p:nvPr/>
        </p:nvCxnSpPr>
        <p:spPr>
          <a:xfrm>
            <a:off x="6951658" y="8539728"/>
            <a:ext cx="2056093" cy="0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2" name="Double Brace 341"/>
          <p:cNvSpPr/>
          <p:nvPr/>
        </p:nvSpPr>
        <p:spPr>
          <a:xfrm>
            <a:off x="14885329" y="7308706"/>
            <a:ext cx="8574851" cy="3433853"/>
          </a:xfrm>
          <a:prstGeom prst="bracePair">
            <a:avLst/>
          </a:prstGeom>
          <a:ln w="762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3" name="Straight Arrow Connector 342"/>
          <p:cNvCxnSpPr/>
          <p:nvPr/>
        </p:nvCxnSpPr>
        <p:spPr>
          <a:xfrm>
            <a:off x="18212057" y="8699773"/>
            <a:ext cx="2056093" cy="0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6" name="TextBox 345"/>
          <p:cNvSpPr txBox="1"/>
          <p:nvPr/>
        </p:nvSpPr>
        <p:spPr>
          <a:xfrm>
            <a:off x="6418652" y="6401042"/>
            <a:ext cx="3517310" cy="8540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5500" b="1" dirty="0" smtClean="0">
                <a:solidFill>
                  <a:schemeClr val="accent4"/>
                </a:solidFill>
                <a:latin typeface="Lato Light"/>
                <a:cs typeface="Lato Light"/>
              </a:rPr>
              <a:t>Code </a:t>
            </a:r>
            <a:r>
              <a:rPr lang="en-US" sz="5500" dirty="0" smtClean="0">
                <a:solidFill>
                  <a:schemeClr val="accent4"/>
                </a:solidFill>
                <a:latin typeface="Lato Light"/>
                <a:cs typeface="Lato Light"/>
              </a:rPr>
              <a:t>First</a:t>
            </a:r>
            <a:endParaRPr lang="en-US" sz="5500" dirty="0">
              <a:solidFill>
                <a:schemeClr val="accent4"/>
              </a:solidFill>
              <a:latin typeface="Lato Light"/>
              <a:cs typeface="Lato Light"/>
            </a:endParaRPr>
          </a:p>
        </p:txBody>
      </p:sp>
      <p:sp>
        <p:nvSpPr>
          <p:cNvPr id="347" name="TextBox 346"/>
          <p:cNvSpPr txBox="1"/>
          <p:nvPr/>
        </p:nvSpPr>
        <p:spPr>
          <a:xfrm>
            <a:off x="5756441" y="11069339"/>
            <a:ext cx="5025735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4500" b="1" dirty="0" smtClean="0">
                <a:solidFill>
                  <a:schemeClr val="accent4"/>
                </a:solidFill>
                <a:latin typeface="Lato Light"/>
                <a:cs typeface="Lato Light"/>
              </a:rPr>
              <a:t>Current </a:t>
            </a:r>
            <a:r>
              <a:rPr lang="en-US" sz="4500" dirty="0" smtClean="0">
                <a:solidFill>
                  <a:schemeClr val="accent4"/>
                </a:solidFill>
                <a:latin typeface="Lato Light"/>
                <a:cs typeface="Lato Light"/>
              </a:rPr>
              <a:t>approach</a:t>
            </a:r>
            <a:endParaRPr lang="en-US" sz="4500" dirty="0">
              <a:solidFill>
                <a:schemeClr val="accent4"/>
              </a:solidFill>
              <a:latin typeface="Lato Light"/>
              <a:cs typeface="Lato Light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7296399" y="6436304"/>
            <a:ext cx="4105611" cy="8540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sz="5500" b="1" dirty="0">
                <a:solidFill>
                  <a:schemeClr val="accent5"/>
                </a:solidFill>
                <a:cs typeface="Lato Light"/>
              </a:rPr>
              <a:t>Design</a:t>
            </a:r>
            <a:r>
              <a:rPr lang="en-US" sz="5500" dirty="0">
                <a:solidFill>
                  <a:schemeClr val="accent5"/>
                </a:solidFill>
                <a:cs typeface="Lato Light"/>
              </a:rPr>
              <a:t> First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7444540" y="10929274"/>
            <a:ext cx="3999813" cy="7155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sz="4500" b="1" dirty="0" smtClean="0">
                <a:solidFill>
                  <a:schemeClr val="accent5"/>
                </a:solidFill>
                <a:cs typeface="Lato Light"/>
              </a:rPr>
              <a:t>New </a:t>
            </a:r>
            <a:r>
              <a:rPr lang="en-US" sz="4500" dirty="0" smtClean="0">
                <a:solidFill>
                  <a:schemeClr val="accent5"/>
                </a:solidFill>
                <a:cs typeface="Lato Light"/>
              </a:rPr>
              <a:t>approach</a:t>
            </a:r>
            <a:endParaRPr lang="en-US" sz="4500" dirty="0">
              <a:solidFill>
                <a:schemeClr val="accent5"/>
              </a:solidFill>
              <a:cs typeface="Lato Light"/>
            </a:endParaRPr>
          </a:p>
        </p:txBody>
      </p:sp>
    </p:spTree>
    <p:extLst>
      <p:ext uri="{BB962C8B-B14F-4D97-AF65-F5344CB8AC3E}">
        <p14:creationId xmlns:p14="http://schemas.microsoft.com/office/powerpoint/2010/main" val="1525533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/>
          <p:cNvGrpSpPr/>
          <p:nvPr/>
        </p:nvGrpSpPr>
        <p:grpSpPr>
          <a:xfrm>
            <a:off x="2069183" y="147397"/>
            <a:ext cx="20562723" cy="1132818"/>
            <a:chOff x="-116540" y="4468112"/>
            <a:chExt cx="12812244" cy="697119"/>
          </a:xfrm>
          <a:solidFill>
            <a:schemeClr val="bg1">
              <a:lumMod val="95000"/>
              <a:alpha val="85000"/>
            </a:schemeClr>
          </a:solidFill>
        </p:grpSpPr>
        <p:grpSp>
          <p:nvGrpSpPr>
            <p:cNvPr id="52" name="Group 51"/>
            <p:cNvGrpSpPr/>
            <p:nvPr/>
          </p:nvGrpSpPr>
          <p:grpSpPr>
            <a:xfrm>
              <a:off x="4112933" y="4472081"/>
              <a:ext cx="4198938" cy="682626"/>
              <a:chOff x="1066800" y="2130425"/>
              <a:chExt cx="4198938" cy="682626"/>
            </a:xfrm>
            <a:grpFill/>
          </p:grpSpPr>
          <p:sp>
            <p:nvSpPr>
              <p:cNvPr id="277" name="Rectangle 5"/>
              <p:cNvSpPr>
                <a:spLocks noChangeArrowheads="1"/>
              </p:cNvSpPr>
              <p:nvPr/>
            </p:nvSpPr>
            <p:spPr bwMode="auto">
              <a:xfrm>
                <a:off x="518318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78" name="Rectangle 6"/>
              <p:cNvSpPr>
                <a:spLocks noChangeArrowheads="1"/>
              </p:cNvSpPr>
              <p:nvPr/>
            </p:nvSpPr>
            <p:spPr bwMode="auto">
              <a:xfrm>
                <a:off x="518795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79" name="Rectangle 7"/>
              <p:cNvSpPr>
                <a:spLocks noChangeArrowheads="1"/>
              </p:cNvSpPr>
              <p:nvPr/>
            </p:nvSpPr>
            <p:spPr bwMode="auto">
              <a:xfrm>
                <a:off x="518795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80" name="Rectangle 10"/>
              <p:cNvSpPr>
                <a:spLocks noChangeArrowheads="1"/>
              </p:cNvSpPr>
              <p:nvPr/>
            </p:nvSpPr>
            <p:spPr bwMode="auto">
              <a:xfrm>
                <a:off x="5033963" y="2725738"/>
                <a:ext cx="90488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81" name="Rectangle 11"/>
              <p:cNvSpPr>
                <a:spLocks noChangeArrowheads="1"/>
              </p:cNvSpPr>
              <p:nvPr/>
            </p:nvSpPr>
            <p:spPr bwMode="auto">
              <a:xfrm>
                <a:off x="50371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82" name="Rectangle 12"/>
              <p:cNvSpPr>
                <a:spLocks noChangeArrowheads="1"/>
              </p:cNvSpPr>
              <p:nvPr/>
            </p:nvSpPr>
            <p:spPr bwMode="auto">
              <a:xfrm>
                <a:off x="5040313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83" name="Rectangle 13"/>
              <p:cNvSpPr>
                <a:spLocks noChangeArrowheads="1"/>
              </p:cNvSpPr>
              <p:nvPr/>
            </p:nvSpPr>
            <p:spPr bwMode="auto">
              <a:xfrm>
                <a:off x="5040313" y="2278063"/>
                <a:ext cx="76200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84" name="Rectangle 14"/>
              <p:cNvSpPr>
                <a:spLocks noChangeArrowheads="1"/>
              </p:cNvSpPr>
              <p:nvPr/>
            </p:nvSpPr>
            <p:spPr bwMode="auto">
              <a:xfrm>
                <a:off x="50450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85" name="Rectangle 16"/>
              <p:cNvSpPr>
                <a:spLocks noChangeArrowheads="1"/>
              </p:cNvSpPr>
              <p:nvPr/>
            </p:nvSpPr>
            <p:spPr bwMode="auto">
              <a:xfrm>
                <a:off x="4886325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86" name="Rectangle 17"/>
              <p:cNvSpPr>
                <a:spLocks noChangeArrowheads="1"/>
              </p:cNvSpPr>
              <p:nvPr/>
            </p:nvSpPr>
            <p:spPr bwMode="auto">
              <a:xfrm>
                <a:off x="489108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87" name="Rectangle 18"/>
              <p:cNvSpPr>
                <a:spLocks noChangeArrowheads="1"/>
              </p:cNvSpPr>
              <p:nvPr/>
            </p:nvSpPr>
            <p:spPr bwMode="auto">
              <a:xfrm>
                <a:off x="4894263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88" name="Rectangle 19"/>
              <p:cNvSpPr>
                <a:spLocks noChangeArrowheads="1"/>
              </p:cNvSpPr>
              <p:nvPr/>
            </p:nvSpPr>
            <p:spPr bwMode="auto">
              <a:xfrm>
                <a:off x="489426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89" name="Rectangle 20"/>
              <p:cNvSpPr>
                <a:spLocks noChangeArrowheads="1"/>
              </p:cNvSpPr>
              <p:nvPr/>
            </p:nvSpPr>
            <p:spPr bwMode="auto">
              <a:xfrm>
                <a:off x="48974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90" name="Rectangle 22"/>
              <p:cNvSpPr>
                <a:spLocks noChangeArrowheads="1"/>
              </p:cNvSpPr>
              <p:nvPr/>
            </p:nvSpPr>
            <p:spPr bwMode="auto">
              <a:xfrm>
                <a:off x="474345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91" name="Rectangle 23"/>
              <p:cNvSpPr>
                <a:spLocks noChangeArrowheads="1"/>
              </p:cNvSpPr>
              <p:nvPr/>
            </p:nvSpPr>
            <p:spPr bwMode="auto">
              <a:xfrm>
                <a:off x="47482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92" name="Rectangle 26"/>
              <p:cNvSpPr>
                <a:spLocks noChangeArrowheads="1"/>
              </p:cNvSpPr>
              <p:nvPr/>
            </p:nvSpPr>
            <p:spPr bwMode="auto">
              <a:xfrm>
                <a:off x="4594225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93" name="Rectangle 27"/>
              <p:cNvSpPr>
                <a:spLocks noChangeArrowheads="1"/>
              </p:cNvSpPr>
              <p:nvPr/>
            </p:nvSpPr>
            <p:spPr bwMode="auto">
              <a:xfrm>
                <a:off x="45974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94" name="Rectangle 28"/>
              <p:cNvSpPr>
                <a:spLocks noChangeArrowheads="1"/>
              </p:cNvSpPr>
              <p:nvPr/>
            </p:nvSpPr>
            <p:spPr bwMode="auto">
              <a:xfrm>
                <a:off x="459740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95" name="Rectangle 29"/>
              <p:cNvSpPr>
                <a:spLocks noChangeArrowheads="1"/>
              </p:cNvSpPr>
              <p:nvPr/>
            </p:nvSpPr>
            <p:spPr bwMode="auto">
              <a:xfrm>
                <a:off x="46005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96" name="Rectangle 30"/>
              <p:cNvSpPr>
                <a:spLocks noChangeArrowheads="1"/>
              </p:cNvSpPr>
              <p:nvPr/>
            </p:nvSpPr>
            <p:spPr bwMode="auto">
              <a:xfrm>
                <a:off x="46053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97" name="Rectangle 32"/>
              <p:cNvSpPr>
                <a:spLocks noChangeArrowheads="1"/>
              </p:cNvSpPr>
              <p:nvPr/>
            </p:nvSpPr>
            <p:spPr bwMode="auto">
              <a:xfrm>
                <a:off x="4451350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98" name="Rectangle 33"/>
              <p:cNvSpPr>
                <a:spLocks noChangeArrowheads="1"/>
              </p:cNvSpPr>
              <p:nvPr/>
            </p:nvSpPr>
            <p:spPr bwMode="auto">
              <a:xfrm>
                <a:off x="445452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99" name="Rectangle 34"/>
              <p:cNvSpPr>
                <a:spLocks noChangeArrowheads="1"/>
              </p:cNvSpPr>
              <p:nvPr/>
            </p:nvSpPr>
            <p:spPr bwMode="auto">
              <a:xfrm>
                <a:off x="4457700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00" name="Rectangle 36"/>
              <p:cNvSpPr>
                <a:spLocks noChangeArrowheads="1"/>
              </p:cNvSpPr>
              <p:nvPr/>
            </p:nvSpPr>
            <p:spPr bwMode="auto">
              <a:xfrm>
                <a:off x="4300538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01" name="Rectangle 37"/>
              <p:cNvSpPr>
                <a:spLocks noChangeArrowheads="1"/>
              </p:cNvSpPr>
              <p:nvPr/>
            </p:nvSpPr>
            <p:spPr bwMode="auto">
              <a:xfrm>
                <a:off x="430371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02" name="Rectangle 38"/>
              <p:cNvSpPr>
                <a:spLocks noChangeArrowheads="1"/>
              </p:cNvSpPr>
              <p:nvPr/>
            </p:nvSpPr>
            <p:spPr bwMode="auto">
              <a:xfrm>
                <a:off x="43084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03" name="Rectangle 39"/>
              <p:cNvSpPr>
                <a:spLocks noChangeArrowheads="1"/>
              </p:cNvSpPr>
              <p:nvPr/>
            </p:nvSpPr>
            <p:spPr bwMode="auto">
              <a:xfrm>
                <a:off x="43084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04" name="Rectangle 41"/>
              <p:cNvSpPr>
                <a:spLocks noChangeArrowheads="1"/>
              </p:cNvSpPr>
              <p:nvPr/>
            </p:nvSpPr>
            <p:spPr bwMode="auto">
              <a:xfrm>
                <a:off x="415766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05" name="Rectangle 43"/>
              <p:cNvSpPr>
                <a:spLocks noChangeArrowheads="1"/>
              </p:cNvSpPr>
              <p:nvPr/>
            </p:nvSpPr>
            <p:spPr bwMode="auto">
              <a:xfrm>
                <a:off x="41608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06" name="Rectangle 45"/>
              <p:cNvSpPr>
                <a:spLocks noChangeArrowheads="1"/>
              </p:cNvSpPr>
              <p:nvPr/>
            </p:nvSpPr>
            <p:spPr bwMode="auto">
              <a:xfrm>
                <a:off x="400685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07" name="Rectangle 46"/>
              <p:cNvSpPr>
                <a:spLocks noChangeArrowheads="1"/>
              </p:cNvSpPr>
              <p:nvPr/>
            </p:nvSpPr>
            <p:spPr bwMode="auto">
              <a:xfrm>
                <a:off x="400685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08" name="Rectangle 47"/>
              <p:cNvSpPr>
                <a:spLocks noChangeArrowheads="1"/>
              </p:cNvSpPr>
              <p:nvPr/>
            </p:nvSpPr>
            <p:spPr bwMode="auto">
              <a:xfrm>
                <a:off x="4011613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09" name="Rectangle 48"/>
              <p:cNvSpPr>
                <a:spLocks noChangeArrowheads="1"/>
              </p:cNvSpPr>
              <p:nvPr/>
            </p:nvSpPr>
            <p:spPr bwMode="auto">
              <a:xfrm>
                <a:off x="40147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10" name="Rectangle 49"/>
              <p:cNvSpPr>
                <a:spLocks noChangeArrowheads="1"/>
              </p:cNvSpPr>
              <p:nvPr/>
            </p:nvSpPr>
            <p:spPr bwMode="auto">
              <a:xfrm>
                <a:off x="401478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11" name="Rectangle 51"/>
              <p:cNvSpPr>
                <a:spLocks noChangeArrowheads="1"/>
              </p:cNvSpPr>
              <p:nvPr/>
            </p:nvSpPr>
            <p:spPr bwMode="auto">
              <a:xfrm>
                <a:off x="3863975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12" name="Rectangle 53"/>
              <p:cNvSpPr>
                <a:spLocks noChangeArrowheads="1"/>
              </p:cNvSpPr>
              <p:nvPr/>
            </p:nvSpPr>
            <p:spPr bwMode="auto">
              <a:xfrm>
                <a:off x="38687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13" name="Rectangle 55"/>
              <p:cNvSpPr>
                <a:spLocks noChangeArrowheads="1"/>
              </p:cNvSpPr>
              <p:nvPr/>
            </p:nvSpPr>
            <p:spPr bwMode="auto">
              <a:xfrm>
                <a:off x="3713163" y="2578100"/>
                <a:ext cx="84138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14" name="Rectangle 56"/>
              <p:cNvSpPr>
                <a:spLocks noChangeArrowheads="1"/>
              </p:cNvSpPr>
              <p:nvPr/>
            </p:nvSpPr>
            <p:spPr bwMode="auto">
              <a:xfrm>
                <a:off x="3717925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15" name="Rectangle 57"/>
              <p:cNvSpPr>
                <a:spLocks noChangeArrowheads="1"/>
              </p:cNvSpPr>
              <p:nvPr/>
            </p:nvSpPr>
            <p:spPr bwMode="auto">
              <a:xfrm>
                <a:off x="3717925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16" name="Rectangle 60"/>
              <p:cNvSpPr>
                <a:spLocks noChangeArrowheads="1"/>
              </p:cNvSpPr>
              <p:nvPr/>
            </p:nvSpPr>
            <p:spPr bwMode="auto">
              <a:xfrm>
                <a:off x="3563938" y="2725738"/>
                <a:ext cx="90488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17" name="Rectangle 62"/>
              <p:cNvSpPr>
                <a:spLocks noChangeArrowheads="1"/>
              </p:cNvSpPr>
              <p:nvPr/>
            </p:nvSpPr>
            <p:spPr bwMode="auto">
              <a:xfrm>
                <a:off x="3571875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18" name="Rectangle 63"/>
              <p:cNvSpPr>
                <a:spLocks noChangeArrowheads="1"/>
              </p:cNvSpPr>
              <p:nvPr/>
            </p:nvSpPr>
            <p:spPr bwMode="auto">
              <a:xfrm>
                <a:off x="3575050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19" name="Rectangle 65"/>
              <p:cNvSpPr>
                <a:spLocks noChangeArrowheads="1"/>
              </p:cNvSpPr>
              <p:nvPr/>
            </p:nvSpPr>
            <p:spPr bwMode="auto">
              <a:xfrm>
                <a:off x="3421063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20" name="Rectangle 66"/>
              <p:cNvSpPr>
                <a:spLocks noChangeArrowheads="1"/>
              </p:cNvSpPr>
              <p:nvPr/>
            </p:nvSpPr>
            <p:spPr bwMode="auto">
              <a:xfrm>
                <a:off x="3424238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21" name="Rectangle 67"/>
              <p:cNvSpPr>
                <a:spLocks noChangeArrowheads="1"/>
              </p:cNvSpPr>
              <p:nvPr/>
            </p:nvSpPr>
            <p:spPr bwMode="auto">
              <a:xfrm>
                <a:off x="34242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22" name="Rectangle 68"/>
              <p:cNvSpPr>
                <a:spLocks noChangeArrowheads="1"/>
              </p:cNvSpPr>
              <p:nvPr/>
            </p:nvSpPr>
            <p:spPr bwMode="auto">
              <a:xfrm>
                <a:off x="3429000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23" name="Rectangle 70"/>
              <p:cNvSpPr>
                <a:spLocks noChangeArrowheads="1"/>
              </p:cNvSpPr>
              <p:nvPr/>
            </p:nvSpPr>
            <p:spPr bwMode="auto">
              <a:xfrm>
                <a:off x="327025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24" name="Rectangle 71"/>
              <p:cNvSpPr>
                <a:spLocks noChangeArrowheads="1"/>
              </p:cNvSpPr>
              <p:nvPr/>
            </p:nvSpPr>
            <p:spPr bwMode="auto">
              <a:xfrm>
                <a:off x="3273425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25" name="Rectangle 72"/>
              <p:cNvSpPr>
                <a:spLocks noChangeArrowheads="1"/>
              </p:cNvSpPr>
              <p:nvPr/>
            </p:nvSpPr>
            <p:spPr bwMode="auto">
              <a:xfrm>
                <a:off x="32781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26" name="Rectangle 75"/>
              <p:cNvSpPr>
                <a:spLocks noChangeArrowheads="1"/>
              </p:cNvSpPr>
              <p:nvPr/>
            </p:nvSpPr>
            <p:spPr bwMode="auto">
              <a:xfrm>
                <a:off x="3127375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27" name="Rectangle 76"/>
              <p:cNvSpPr>
                <a:spLocks noChangeArrowheads="1"/>
              </p:cNvSpPr>
              <p:nvPr/>
            </p:nvSpPr>
            <p:spPr bwMode="auto">
              <a:xfrm>
                <a:off x="313055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28" name="Rectangle 77"/>
              <p:cNvSpPr>
                <a:spLocks noChangeArrowheads="1"/>
              </p:cNvSpPr>
              <p:nvPr/>
            </p:nvSpPr>
            <p:spPr bwMode="auto">
              <a:xfrm>
                <a:off x="3135313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29" name="Rectangle 79"/>
              <p:cNvSpPr>
                <a:spLocks noChangeArrowheads="1"/>
              </p:cNvSpPr>
              <p:nvPr/>
            </p:nvSpPr>
            <p:spPr bwMode="auto">
              <a:xfrm>
                <a:off x="2976563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30" name="Rectangle 80"/>
              <p:cNvSpPr>
                <a:spLocks noChangeArrowheads="1"/>
              </p:cNvSpPr>
              <p:nvPr/>
            </p:nvSpPr>
            <p:spPr bwMode="auto">
              <a:xfrm>
                <a:off x="298132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31" name="Rectangle 81"/>
              <p:cNvSpPr>
                <a:spLocks noChangeArrowheads="1"/>
              </p:cNvSpPr>
              <p:nvPr/>
            </p:nvSpPr>
            <p:spPr bwMode="auto">
              <a:xfrm>
                <a:off x="2981325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32" name="Rectangle 82"/>
              <p:cNvSpPr>
                <a:spLocks noChangeArrowheads="1"/>
              </p:cNvSpPr>
              <p:nvPr/>
            </p:nvSpPr>
            <p:spPr bwMode="auto">
              <a:xfrm>
                <a:off x="298450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33" name="Rectangle 83"/>
              <p:cNvSpPr>
                <a:spLocks noChangeArrowheads="1"/>
              </p:cNvSpPr>
              <p:nvPr/>
            </p:nvSpPr>
            <p:spPr bwMode="auto">
              <a:xfrm>
                <a:off x="2987675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34" name="Rectangle 85"/>
              <p:cNvSpPr>
                <a:spLocks noChangeArrowheads="1"/>
              </p:cNvSpPr>
              <p:nvPr/>
            </p:nvSpPr>
            <p:spPr bwMode="auto">
              <a:xfrm>
                <a:off x="283051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35" name="Rectangle 86"/>
              <p:cNvSpPr>
                <a:spLocks noChangeArrowheads="1"/>
              </p:cNvSpPr>
              <p:nvPr/>
            </p:nvSpPr>
            <p:spPr bwMode="auto">
              <a:xfrm>
                <a:off x="2833688" y="2578100"/>
                <a:ext cx="79375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36" name="Rectangle 87"/>
              <p:cNvSpPr>
                <a:spLocks noChangeArrowheads="1"/>
              </p:cNvSpPr>
              <p:nvPr/>
            </p:nvSpPr>
            <p:spPr bwMode="auto">
              <a:xfrm>
                <a:off x="2833688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37" name="Rectangle 88"/>
              <p:cNvSpPr>
                <a:spLocks noChangeArrowheads="1"/>
              </p:cNvSpPr>
              <p:nvPr/>
            </p:nvSpPr>
            <p:spPr bwMode="auto">
              <a:xfrm>
                <a:off x="283845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38" name="Rectangle 89"/>
              <p:cNvSpPr>
                <a:spLocks noChangeArrowheads="1"/>
              </p:cNvSpPr>
              <p:nvPr/>
            </p:nvSpPr>
            <p:spPr bwMode="auto">
              <a:xfrm>
                <a:off x="2841625" y="2130425"/>
                <a:ext cx="63500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39" name="Rectangle 91"/>
              <p:cNvSpPr>
                <a:spLocks noChangeArrowheads="1"/>
              </p:cNvSpPr>
              <p:nvPr/>
            </p:nvSpPr>
            <p:spPr bwMode="auto">
              <a:xfrm>
                <a:off x="268446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40" name="Rectangle 92"/>
              <p:cNvSpPr>
                <a:spLocks noChangeArrowheads="1"/>
              </p:cNvSpPr>
              <p:nvPr/>
            </p:nvSpPr>
            <p:spPr bwMode="auto">
              <a:xfrm>
                <a:off x="2684463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41" name="Rectangle 93"/>
              <p:cNvSpPr>
                <a:spLocks noChangeArrowheads="1"/>
              </p:cNvSpPr>
              <p:nvPr/>
            </p:nvSpPr>
            <p:spPr bwMode="auto">
              <a:xfrm>
                <a:off x="2687638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42" name="Rectangle 94"/>
              <p:cNvSpPr>
                <a:spLocks noChangeArrowheads="1"/>
              </p:cNvSpPr>
              <p:nvPr/>
            </p:nvSpPr>
            <p:spPr bwMode="auto">
              <a:xfrm>
                <a:off x="26908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43" name="Rectangle 99"/>
              <p:cNvSpPr>
                <a:spLocks noChangeArrowheads="1"/>
              </p:cNvSpPr>
              <p:nvPr/>
            </p:nvSpPr>
            <p:spPr bwMode="auto">
              <a:xfrm>
                <a:off x="2544763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44" name="Rectangle 101"/>
              <p:cNvSpPr>
                <a:spLocks noChangeArrowheads="1"/>
              </p:cNvSpPr>
              <p:nvPr/>
            </p:nvSpPr>
            <p:spPr bwMode="auto">
              <a:xfrm>
                <a:off x="239077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45" name="Rectangle 102"/>
              <p:cNvSpPr>
                <a:spLocks noChangeArrowheads="1"/>
              </p:cNvSpPr>
              <p:nvPr/>
            </p:nvSpPr>
            <p:spPr bwMode="auto">
              <a:xfrm>
                <a:off x="2393950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46" name="Rectangle 103"/>
              <p:cNvSpPr>
                <a:spLocks noChangeArrowheads="1"/>
              </p:cNvSpPr>
              <p:nvPr/>
            </p:nvSpPr>
            <p:spPr bwMode="auto">
              <a:xfrm>
                <a:off x="23987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47" name="Rectangle 104"/>
              <p:cNvSpPr>
                <a:spLocks noChangeArrowheads="1"/>
              </p:cNvSpPr>
              <p:nvPr/>
            </p:nvSpPr>
            <p:spPr bwMode="auto">
              <a:xfrm>
                <a:off x="2398713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48" name="Rectangle 106"/>
              <p:cNvSpPr>
                <a:spLocks noChangeArrowheads="1"/>
              </p:cNvSpPr>
              <p:nvPr/>
            </p:nvSpPr>
            <p:spPr bwMode="auto">
              <a:xfrm>
                <a:off x="224472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49" name="Rectangle 107"/>
              <p:cNvSpPr>
                <a:spLocks noChangeArrowheads="1"/>
              </p:cNvSpPr>
              <p:nvPr/>
            </p:nvSpPr>
            <p:spPr bwMode="auto">
              <a:xfrm>
                <a:off x="224790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50" name="Rectangle 108"/>
              <p:cNvSpPr>
                <a:spLocks noChangeArrowheads="1"/>
              </p:cNvSpPr>
              <p:nvPr/>
            </p:nvSpPr>
            <p:spPr bwMode="auto">
              <a:xfrm>
                <a:off x="224790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51" name="Rectangle 111"/>
              <p:cNvSpPr>
                <a:spLocks noChangeArrowheads="1"/>
              </p:cNvSpPr>
              <p:nvPr/>
            </p:nvSpPr>
            <p:spPr bwMode="auto">
              <a:xfrm>
                <a:off x="210185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52" name="Rectangle 112"/>
              <p:cNvSpPr>
                <a:spLocks noChangeArrowheads="1"/>
              </p:cNvSpPr>
              <p:nvPr/>
            </p:nvSpPr>
            <p:spPr bwMode="auto">
              <a:xfrm>
                <a:off x="210185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53" name="Rectangle 115"/>
              <p:cNvSpPr>
                <a:spLocks noChangeArrowheads="1"/>
              </p:cNvSpPr>
              <p:nvPr/>
            </p:nvSpPr>
            <p:spPr bwMode="auto">
              <a:xfrm>
                <a:off x="194786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54" name="Rectangle 116"/>
              <p:cNvSpPr>
                <a:spLocks noChangeArrowheads="1"/>
              </p:cNvSpPr>
              <p:nvPr/>
            </p:nvSpPr>
            <p:spPr bwMode="auto">
              <a:xfrm>
                <a:off x="19510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55" name="Rectangle 117"/>
              <p:cNvSpPr>
                <a:spLocks noChangeArrowheads="1"/>
              </p:cNvSpPr>
              <p:nvPr/>
            </p:nvSpPr>
            <p:spPr bwMode="auto">
              <a:xfrm>
                <a:off x="1954213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56" name="Rectangle 118"/>
              <p:cNvSpPr>
                <a:spLocks noChangeArrowheads="1"/>
              </p:cNvSpPr>
              <p:nvPr/>
            </p:nvSpPr>
            <p:spPr bwMode="auto">
              <a:xfrm>
                <a:off x="1963271" y="2272553"/>
                <a:ext cx="62380" cy="7694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57" name="Rectangle 119"/>
              <p:cNvSpPr>
                <a:spLocks noChangeArrowheads="1"/>
              </p:cNvSpPr>
              <p:nvPr/>
            </p:nvSpPr>
            <p:spPr bwMode="auto">
              <a:xfrm>
                <a:off x="19589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58" name="Rectangle 121"/>
              <p:cNvSpPr>
                <a:spLocks noChangeArrowheads="1"/>
              </p:cNvSpPr>
              <p:nvPr/>
            </p:nvSpPr>
            <p:spPr bwMode="auto">
              <a:xfrm>
                <a:off x="1800225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59" name="Rectangle 122"/>
              <p:cNvSpPr>
                <a:spLocks noChangeArrowheads="1"/>
              </p:cNvSpPr>
              <p:nvPr/>
            </p:nvSpPr>
            <p:spPr bwMode="auto">
              <a:xfrm>
                <a:off x="1804988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60" name="Rectangle 123"/>
              <p:cNvSpPr>
                <a:spLocks noChangeArrowheads="1"/>
              </p:cNvSpPr>
              <p:nvPr/>
            </p:nvSpPr>
            <p:spPr bwMode="auto">
              <a:xfrm>
                <a:off x="180816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61" name="Rectangle 124"/>
              <p:cNvSpPr>
                <a:spLocks noChangeArrowheads="1"/>
              </p:cNvSpPr>
              <p:nvPr/>
            </p:nvSpPr>
            <p:spPr bwMode="auto">
              <a:xfrm>
                <a:off x="18113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62" name="Rectangle 126"/>
              <p:cNvSpPr>
                <a:spLocks noChangeArrowheads="1"/>
              </p:cNvSpPr>
              <p:nvPr/>
            </p:nvSpPr>
            <p:spPr bwMode="auto">
              <a:xfrm>
                <a:off x="165735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63" name="Rectangle 127"/>
              <p:cNvSpPr>
                <a:spLocks noChangeArrowheads="1"/>
              </p:cNvSpPr>
              <p:nvPr/>
            </p:nvSpPr>
            <p:spPr bwMode="auto">
              <a:xfrm>
                <a:off x="16621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64" name="Rectangle 130"/>
              <p:cNvSpPr>
                <a:spLocks noChangeArrowheads="1"/>
              </p:cNvSpPr>
              <p:nvPr/>
            </p:nvSpPr>
            <p:spPr bwMode="auto">
              <a:xfrm>
                <a:off x="15113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65" name="Rectangle 131"/>
              <p:cNvSpPr>
                <a:spLocks noChangeArrowheads="1"/>
              </p:cNvSpPr>
              <p:nvPr/>
            </p:nvSpPr>
            <p:spPr bwMode="auto">
              <a:xfrm>
                <a:off x="151130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66" name="Rectangle 132"/>
              <p:cNvSpPr>
                <a:spLocks noChangeArrowheads="1"/>
              </p:cNvSpPr>
              <p:nvPr/>
            </p:nvSpPr>
            <p:spPr bwMode="auto">
              <a:xfrm>
                <a:off x="15144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67" name="Rectangle 133"/>
              <p:cNvSpPr>
                <a:spLocks noChangeArrowheads="1"/>
              </p:cNvSpPr>
              <p:nvPr/>
            </p:nvSpPr>
            <p:spPr bwMode="auto">
              <a:xfrm>
                <a:off x="15192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68" name="Rectangle 135"/>
              <p:cNvSpPr>
                <a:spLocks noChangeArrowheads="1"/>
              </p:cNvSpPr>
              <p:nvPr/>
            </p:nvSpPr>
            <p:spPr bwMode="auto">
              <a:xfrm>
                <a:off x="1360488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69" name="Rectangle 136"/>
              <p:cNvSpPr>
                <a:spLocks noChangeArrowheads="1"/>
              </p:cNvSpPr>
              <p:nvPr/>
            </p:nvSpPr>
            <p:spPr bwMode="auto">
              <a:xfrm>
                <a:off x="1363663" y="2578100"/>
                <a:ext cx="79375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70" name="Rectangle 137"/>
              <p:cNvSpPr>
                <a:spLocks noChangeArrowheads="1"/>
              </p:cNvSpPr>
              <p:nvPr/>
            </p:nvSpPr>
            <p:spPr bwMode="auto">
              <a:xfrm>
                <a:off x="136366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71" name="Rectangle 138"/>
              <p:cNvSpPr>
                <a:spLocks noChangeArrowheads="1"/>
              </p:cNvSpPr>
              <p:nvPr/>
            </p:nvSpPr>
            <p:spPr bwMode="auto">
              <a:xfrm>
                <a:off x="136842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72" name="Rectangle 141"/>
              <p:cNvSpPr>
                <a:spLocks noChangeArrowheads="1"/>
              </p:cNvSpPr>
              <p:nvPr/>
            </p:nvSpPr>
            <p:spPr bwMode="auto">
              <a:xfrm>
                <a:off x="12144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73" name="Rectangle 142"/>
              <p:cNvSpPr>
                <a:spLocks noChangeArrowheads="1"/>
              </p:cNvSpPr>
              <p:nvPr/>
            </p:nvSpPr>
            <p:spPr bwMode="auto">
              <a:xfrm>
                <a:off x="121761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74" name="Rectangle 143"/>
              <p:cNvSpPr>
                <a:spLocks noChangeArrowheads="1"/>
              </p:cNvSpPr>
              <p:nvPr/>
            </p:nvSpPr>
            <p:spPr bwMode="auto">
              <a:xfrm>
                <a:off x="12207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75" name="Rectangle 144"/>
              <p:cNvSpPr>
                <a:spLocks noChangeArrowheads="1"/>
              </p:cNvSpPr>
              <p:nvPr/>
            </p:nvSpPr>
            <p:spPr bwMode="auto">
              <a:xfrm>
                <a:off x="122078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76" name="Rectangle 146"/>
              <p:cNvSpPr>
                <a:spLocks noChangeArrowheads="1"/>
              </p:cNvSpPr>
              <p:nvPr/>
            </p:nvSpPr>
            <p:spPr bwMode="auto">
              <a:xfrm>
                <a:off x="106680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77" name="Rectangle 147"/>
              <p:cNvSpPr>
                <a:spLocks noChangeArrowheads="1"/>
              </p:cNvSpPr>
              <p:nvPr/>
            </p:nvSpPr>
            <p:spPr bwMode="auto">
              <a:xfrm>
                <a:off x="10668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78" name="Rectangle 148"/>
              <p:cNvSpPr>
                <a:spLocks noChangeArrowheads="1"/>
              </p:cNvSpPr>
              <p:nvPr/>
            </p:nvSpPr>
            <p:spPr bwMode="auto">
              <a:xfrm>
                <a:off x="1071563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79" name="Rectangle 149"/>
              <p:cNvSpPr>
                <a:spLocks noChangeArrowheads="1"/>
              </p:cNvSpPr>
              <p:nvPr/>
            </p:nvSpPr>
            <p:spPr bwMode="auto">
              <a:xfrm>
                <a:off x="10747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80" name="Rectangle 150"/>
              <p:cNvSpPr>
                <a:spLocks noChangeArrowheads="1"/>
              </p:cNvSpPr>
              <p:nvPr/>
            </p:nvSpPr>
            <p:spPr bwMode="auto">
              <a:xfrm>
                <a:off x="10747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8496766" y="4468112"/>
              <a:ext cx="4198938" cy="682626"/>
              <a:chOff x="1066800" y="2130425"/>
              <a:chExt cx="4198938" cy="682626"/>
            </a:xfrm>
            <a:grpFill/>
          </p:grpSpPr>
          <p:sp>
            <p:nvSpPr>
              <p:cNvPr id="175" name="Rectangle 5"/>
              <p:cNvSpPr>
                <a:spLocks noChangeArrowheads="1"/>
              </p:cNvSpPr>
              <p:nvPr/>
            </p:nvSpPr>
            <p:spPr bwMode="auto">
              <a:xfrm>
                <a:off x="518318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76" name="Rectangle 6"/>
              <p:cNvSpPr>
                <a:spLocks noChangeArrowheads="1"/>
              </p:cNvSpPr>
              <p:nvPr/>
            </p:nvSpPr>
            <p:spPr bwMode="auto">
              <a:xfrm>
                <a:off x="518795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77" name="Rectangle 7"/>
              <p:cNvSpPr>
                <a:spLocks noChangeArrowheads="1"/>
              </p:cNvSpPr>
              <p:nvPr/>
            </p:nvSpPr>
            <p:spPr bwMode="auto">
              <a:xfrm>
                <a:off x="518795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78" name="Rectangle 10"/>
              <p:cNvSpPr>
                <a:spLocks noChangeArrowheads="1"/>
              </p:cNvSpPr>
              <p:nvPr/>
            </p:nvSpPr>
            <p:spPr bwMode="auto">
              <a:xfrm>
                <a:off x="5033963" y="2725738"/>
                <a:ext cx="90488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79" name="Rectangle 11"/>
              <p:cNvSpPr>
                <a:spLocks noChangeArrowheads="1"/>
              </p:cNvSpPr>
              <p:nvPr/>
            </p:nvSpPr>
            <p:spPr bwMode="auto">
              <a:xfrm>
                <a:off x="50371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80" name="Rectangle 12"/>
              <p:cNvSpPr>
                <a:spLocks noChangeArrowheads="1"/>
              </p:cNvSpPr>
              <p:nvPr/>
            </p:nvSpPr>
            <p:spPr bwMode="auto">
              <a:xfrm>
                <a:off x="5040313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81" name="Rectangle 13"/>
              <p:cNvSpPr>
                <a:spLocks noChangeArrowheads="1"/>
              </p:cNvSpPr>
              <p:nvPr/>
            </p:nvSpPr>
            <p:spPr bwMode="auto">
              <a:xfrm>
                <a:off x="5040313" y="2278063"/>
                <a:ext cx="76200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82" name="Rectangle 14"/>
              <p:cNvSpPr>
                <a:spLocks noChangeArrowheads="1"/>
              </p:cNvSpPr>
              <p:nvPr/>
            </p:nvSpPr>
            <p:spPr bwMode="auto">
              <a:xfrm>
                <a:off x="50450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83" name="Rectangle 16"/>
              <p:cNvSpPr>
                <a:spLocks noChangeArrowheads="1"/>
              </p:cNvSpPr>
              <p:nvPr/>
            </p:nvSpPr>
            <p:spPr bwMode="auto">
              <a:xfrm>
                <a:off x="4886325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84" name="Rectangle 17"/>
              <p:cNvSpPr>
                <a:spLocks noChangeArrowheads="1"/>
              </p:cNvSpPr>
              <p:nvPr/>
            </p:nvSpPr>
            <p:spPr bwMode="auto">
              <a:xfrm>
                <a:off x="489108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85" name="Rectangle 18"/>
              <p:cNvSpPr>
                <a:spLocks noChangeArrowheads="1"/>
              </p:cNvSpPr>
              <p:nvPr/>
            </p:nvSpPr>
            <p:spPr bwMode="auto">
              <a:xfrm>
                <a:off x="4894263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86" name="Rectangle 19"/>
              <p:cNvSpPr>
                <a:spLocks noChangeArrowheads="1"/>
              </p:cNvSpPr>
              <p:nvPr/>
            </p:nvSpPr>
            <p:spPr bwMode="auto">
              <a:xfrm>
                <a:off x="489426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87" name="Rectangle 20"/>
              <p:cNvSpPr>
                <a:spLocks noChangeArrowheads="1"/>
              </p:cNvSpPr>
              <p:nvPr/>
            </p:nvSpPr>
            <p:spPr bwMode="auto">
              <a:xfrm>
                <a:off x="48974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88" name="Rectangle 22"/>
              <p:cNvSpPr>
                <a:spLocks noChangeArrowheads="1"/>
              </p:cNvSpPr>
              <p:nvPr/>
            </p:nvSpPr>
            <p:spPr bwMode="auto">
              <a:xfrm>
                <a:off x="474345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89" name="Rectangle 23"/>
              <p:cNvSpPr>
                <a:spLocks noChangeArrowheads="1"/>
              </p:cNvSpPr>
              <p:nvPr/>
            </p:nvSpPr>
            <p:spPr bwMode="auto">
              <a:xfrm>
                <a:off x="47482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90" name="Rectangle 26"/>
              <p:cNvSpPr>
                <a:spLocks noChangeArrowheads="1"/>
              </p:cNvSpPr>
              <p:nvPr/>
            </p:nvSpPr>
            <p:spPr bwMode="auto">
              <a:xfrm>
                <a:off x="4594225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91" name="Rectangle 27"/>
              <p:cNvSpPr>
                <a:spLocks noChangeArrowheads="1"/>
              </p:cNvSpPr>
              <p:nvPr/>
            </p:nvSpPr>
            <p:spPr bwMode="auto">
              <a:xfrm>
                <a:off x="45974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92" name="Rectangle 28"/>
              <p:cNvSpPr>
                <a:spLocks noChangeArrowheads="1"/>
              </p:cNvSpPr>
              <p:nvPr/>
            </p:nvSpPr>
            <p:spPr bwMode="auto">
              <a:xfrm>
                <a:off x="459740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93" name="Rectangle 29"/>
              <p:cNvSpPr>
                <a:spLocks noChangeArrowheads="1"/>
              </p:cNvSpPr>
              <p:nvPr/>
            </p:nvSpPr>
            <p:spPr bwMode="auto">
              <a:xfrm>
                <a:off x="46005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94" name="Rectangle 30"/>
              <p:cNvSpPr>
                <a:spLocks noChangeArrowheads="1"/>
              </p:cNvSpPr>
              <p:nvPr/>
            </p:nvSpPr>
            <p:spPr bwMode="auto">
              <a:xfrm>
                <a:off x="46053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95" name="Rectangle 32"/>
              <p:cNvSpPr>
                <a:spLocks noChangeArrowheads="1"/>
              </p:cNvSpPr>
              <p:nvPr/>
            </p:nvSpPr>
            <p:spPr bwMode="auto">
              <a:xfrm>
                <a:off x="4451350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96" name="Rectangle 34"/>
              <p:cNvSpPr>
                <a:spLocks noChangeArrowheads="1"/>
              </p:cNvSpPr>
              <p:nvPr/>
            </p:nvSpPr>
            <p:spPr bwMode="auto">
              <a:xfrm>
                <a:off x="4457700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97" name="Rectangle 36"/>
              <p:cNvSpPr>
                <a:spLocks noChangeArrowheads="1"/>
              </p:cNvSpPr>
              <p:nvPr/>
            </p:nvSpPr>
            <p:spPr bwMode="auto">
              <a:xfrm>
                <a:off x="4300538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98" name="Rectangle 37"/>
              <p:cNvSpPr>
                <a:spLocks noChangeArrowheads="1"/>
              </p:cNvSpPr>
              <p:nvPr/>
            </p:nvSpPr>
            <p:spPr bwMode="auto">
              <a:xfrm>
                <a:off x="430371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99" name="Rectangle 38"/>
              <p:cNvSpPr>
                <a:spLocks noChangeArrowheads="1"/>
              </p:cNvSpPr>
              <p:nvPr/>
            </p:nvSpPr>
            <p:spPr bwMode="auto">
              <a:xfrm>
                <a:off x="43084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00" name="Rectangle 39"/>
              <p:cNvSpPr>
                <a:spLocks noChangeArrowheads="1"/>
              </p:cNvSpPr>
              <p:nvPr/>
            </p:nvSpPr>
            <p:spPr bwMode="auto">
              <a:xfrm>
                <a:off x="43084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01" name="Rectangle 41"/>
              <p:cNvSpPr>
                <a:spLocks noChangeArrowheads="1"/>
              </p:cNvSpPr>
              <p:nvPr/>
            </p:nvSpPr>
            <p:spPr bwMode="auto">
              <a:xfrm>
                <a:off x="415766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02" name="Rectangle 43"/>
              <p:cNvSpPr>
                <a:spLocks noChangeArrowheads="1"/>
              </p:cNvSpPr>
              <p:nvPr/>
            </p:nvSpPr>
            <p:spPr bwMode="auto">
              <a:xfrm>
                <a:off x="41608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03" name="Rectangle 45"/>
              <p:cNvSpPr>
                <a:spLocks noChangeArrowheads="1"/>
              </p:cNvSpPr>
              <p:nvPr/>
            </p:nvSpPr>
            <p:spPr bwMode="auto">
              <a:xfrm>
                <a:off x="400685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04" name="Rectangle 46"/>
              <p:cNvSpPr>
                <a:spLocks noChangeArrowheads="1"/>
              </p:cNvSpPr>
              <p:nvPr/>
            </p:nvSpPr>
            <p:spPr bwMode="auto">
              <a:xfrm>
                <a:off x="400685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05" name="Rectangle 47"/>
              <p:cNvSpPr>
                <a:spLocks noChangeArrowheads="1"/>
              </p:cNvSpPr>
              <p:nvPr/>
            </p:nvSpPr>
            <p:spPr bwMode="auto">
              <a:xfrm>
                <a:off x="4011613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06" name="Rectangle 48"/>
              <p:cNvSpPr>
                <a:spLocks noChangeArrowheads="1"/>
              </p:cNvSpPr>
              <p:nvPr/>
            </p:nvSpPr>
            <p:spPr bwMode="auto">
              <a:xfrm>
                <a:off x="40147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07" name="Rectangle 49"/>
              <p:cNvSpPr>
                <a:spLocks noChangeArrowheads="1"/>
              </p:cNvSpPr>
              <p:nvPr/>
            </p:nvSpPr>
            <p:spPr bwMode="auto">
              <a:xfrm>
                <a:off x="401478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08" name="Rectangle 51"/>
              <p:cNvSpPr>
                <a:spLocks noChangeArrowheads="1"/>
              </p:cNvSpPr>
              <p:nvPr/>
            </p:nvSpPr>
            <p:spPr bwMode="auto">
              <a:xfrm>
                <a:off x="3863975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09" name="Rectangle 52"/>
              <p:cNvSpPr>
                <a:spLocks noChangeArrowheads="1"/>
              </p:cNvSpPr>
              <p:nvPr/>
            </p:nvSpPr>
            <p:spPr bwMode="auto">
              <a:xfrm>
                <a:off x="38687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10" name="Rectangle 53"/>
              <p:cNvSpPr>
                <a:spLocks noChangeArrowheads="1"/>
              </p:cNvSpPr>
              <p:nvPr/>
            </p:nvSpPr>
            <p:spPr bwMode="auto">
              <a:xfrm>
                <a:off x="38687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11" name="Rectangle 55"/>
              <p:cNvSpPr>
                <a:spLocks noChangeArrowheads="1"/>
              </p:cNvSpPr>
              <p:nvPr/>
            </p:nvSpPr>
            <p:spPr bwMode="auto">
              <a:xfrm>
                <a:off x="3713163" y="2578100"/>
                <a:ext cx="84138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12" name="Rectangle 56"/>
              <p:cNvSpPr>
                <a:spLocks noChangeArrowheads="1"/>
              </p:cNvSpPr>
              <p:nvPr/>
            </p:nvSpPr>
            <p:spPr bwMode="auto">
              <a:xfrm>
                <a:off x="3717925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13" name="Rectangle 57"/>
              <p:cNvSpPr>
                <a:spLocks noChangeArrowheads="1"/>
              </p:cNvSpPr>
              <p:nvPr/>
            </p:nvSpPr>
            <p:spPr bwMode="auto">
              <a:xfrm>
                <a:off x="3717925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14" name="Rectangle 60"/>
              <p:cNvSpPr>
                <a:spLocks noChangeArrowheads="1"/>
              </p:cNvSpPr>
              <p:nvPr/>
            </p:nvSpPr>
            <p:spPr bwMode="auto">
              <a:xfrm>
                <a:off x="3563938" y="2725738"/>
                <a:ext cx="90488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15" name="Rectangle 63"/>
              <p:cNvSpPr>
                <a:spLocks noChangeArrowheads="1"/>
              </p:cNvSpPr>
              <p:nvPr/>
            </p:nvSpPr>
            <p:spPr bwMode="auto">
              <a:xfrm>
                <a:off x="3575050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16" name="Rectangle 65"/>
              <p:cNvSpPr>
                <a:spLocks noChangeArrowheads="1"/>
              </p:cNvSpPr>
              <p:nvPr/>
            </p:nvSpPr>
            <p:spPr bwMode="auto">
              <a:xfrm>
                <a:off x="3421063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17" name="Rectangle 66"/>
              <p:cNvSpPr>
                <a:spLocks noChangeArrowheads="1"/>
              </p:cNvSpPr>
              <p:nvPr/>
            </p:nvSpPr>
            <p:spPr bwMode="auto">
              <a:xfrm>
                <a:off x="3424238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18" name="Rectangle 67"/>
              <p:cNvSpPr>
                <a:spLocks noChangeArrowheads="1"/>
              </p:cNvSpPr>
              <p:nvPr/>
            </p:nvSpPr>
            <p:spPr bwMode="auto">
              <a:xfrm>
                <a:off x="34242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19" name="Rectangle 68"/>
              <p:cNvSpPr>
                <a:spLocks noChangeArrowheads="1"/>
              </p:cNvSpPr>
              <p:nvPr/>
            </p:nvSpPr>
            <p:spPr bwMode="auto">
              <a:xfrm>
                <a:off x="3429000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20" name="Rectangle 70"/>
              <p:cNvSpPr>
                <a:spLocks noChangeArrowheads="1"/>
              </p:cNvSpPr>
              <p:nvPr/>
            </p:nvSpPr>
            <p:spPr bwMode="auto">
              <a:xfrm>
                <a:off x="327025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21" name="Rectangle 71"/>
              <p:cNvSpPr>
                <a:spLocks noChangeArrowheads="1"/>
              </p:cNvSpPr>
              <p:nvPr/>
            </p:nvSpPr>
            <p:spPr bwMode="auto">
              <a:xfrm>
                <a:off x="3273425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22" name="Rectangle 72"/>
              <p:cNvSpPr>
                <a:spLocks noChangeArrowheads="1"/>
              </p:cNvSpPr>
              <p:nvPr/>
            </p:nvSpPr>
            <p:spPr bwMode="auto">
              <a:xfrm>
                <a:off x="32781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23" name="Rectangle 75"/>
              <p:cNvSpPr>
                <a:spLocks noChangeArrowheads="1"/>
              </p:cNvSpPr>
              <p:nvPr/>
            </p:nvSpPr>
            <p:spPr bwMode="auto">
              <a:xfrm>
                <a:off x="3127375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24" name="Rectangle 76"/>
              <p:cNvSpPr>
                <a:spLocks noChangeArrowheads="1"/>
              </p:cNvSpPr>
              <p:nvPr/>
            </p:nvSpPr>
            <p:spPr bwMode="auto">
              <a:xfrm>
                <a:off x="313055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25" name="Rectangle 77"/>
              <p:cNvSpPr>
                <a:spLocks noChangeArrowheads="1"/>
              </p:cNvSpPr>
              <p:nvPr/>
            </p:nvSpPr>
            <p:spPr bwMode="auto">
              <a:xfrm>
                <a:off x="3135313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26" name="Rectangle 79"/>
              <p:cNvSpPr>
                <a:spLocks noChangeArrowheads="1"/>
              </p:cNvSpPr>
              <p:nvPr/>
            </p:nvSpPr>
            <p:spPr bwMode="auto">
              <a:xfrm>
                <a:off x="2976563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27" name="Rectangle 80"/>
              <p:cNvSpPr>
                <a:spLocks noChangeArrowheads="1"/>
              </p:cNvSpPr>
              <p:nvPr/>
            </p:nvSpPr>
            <p:spPr bwMode="auto">
              <a:xfrm>
                <a:off x="298132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28" name="Rectangle 81"/>
              <p:cNvSpPr>
                <a:spLocks noChangeArrowheads="1"/>
              </p:cNvSpPr>
              <p:nvPr/>
            </p:nvSpPr>
            <p:spPr bwMode="auto">
              <a:xfrm>
                <a:off x="2981325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29" name="Rectangle 82"/>
              <p:cNvSpPr>
                <a:spLocks noChangeArrowheads="1"/>
              </p:cNvSpPr>
              <p:nvPr/>
            </p:nvSpPr>
            <p:spPr bwMode="auto">
              <a:xfrm>
                <a:off x="298450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30" name="Rectangle 83"/>
              <p:cNvSpPr>
                <a:spLocks noChangeArrowheads="1"/>
              </p:cNvSpPr>
              <p:nvPr/>
            </p:nvSpPr>
            <p:spPr bwMode="auto">
              <a:xfrm>
                <a:off x="2987675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31" name="Rectangle 85"/>
              <p:cNvSpPr>
                <a:spLocks noChangeArrowheads="1"/>
              </p:cNvSpPr>
              <p:nvPr/>
            </p:nvSpPr>
            <p:spPr bwMode="auto">
              <a:xfrm>
                <a:off x="283051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32" name="Rectangle 86"/>
              <p:cNvSpPr>
                <a:spLocks noChangeArrowheads="1"/>
              </p:cNvSpPr>
              <p:nvPr/>
            </p:nvSpPr>
            <p:spPr bwMode="auto">
              <a:xfrm>
                <a:off x="2833688" y="2578100"/>
                <a:ext cx="79375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33" name="Rectangle 87"/>
              <p:cNvSpPr>
                <a:spLocks noChangeArrowheads="1"/>
              </p:cNvSpPr>
              <p:nvPr/>
            </p:nvSpPr>
            <p:spPr bwMode="auto">
              <a:xfrm>
                <a:off x="2833688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34" name="Rectangle 89"/>
              <p:cNvSpPr>
                <a:spLocks noChangeArrowheads="1"/>
              </p:cNvSpPr>
              <p:nvPr/>
            </p:nvSpPr>
            <p:spPr bwMode="auto">
              <a:xfrm>
                <a:off x="2841625" y="2130425"/>
                <a:ext cx="63500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35" name="Rectangle 91"/>
              <p:cNvSpPr>
                <a:spLocks noChangeArrowheads="1"/>
              </p:cNvSpPr>
              <p:nvPr/>
            </p:nvSpPr>
            <p:spPr bwMode="auto">
              <a:xfrm>
                <a:off x="268446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36" name="Rectangle 92"/>
              <p:cNvSpPr>
                <a:spLocks noChangeArrowheads="1"/>
              </p:cNvSpPr>
              <p:nvPr/>
            </p:nvSpPr>
            <p:spPr bwMode="auto">
              <a:xfrm>
                <a:off x="2684463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37" name="Rectangle 93"/>
              <p:cNvSpPr>
                <a:spLocks noChangeArrowheads="1"/>
              </p:cNvSpPr>
              <p:nvPr/>
            </p:nvSpPr>
            <p:spPr bwMode="auto">
              <a:xfrm>
                <a:off x="2687638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38" name="Rectangle 94"/>
              <p:cNvSpPr>
                <a:spLocks noChangeArrowheads="1"/>
              </p:cNvSpPr>
              <p:nvPr/>
            </p:nvSpPr>
            <p:spPr bwMode="auto">
              <a:xfrm>
                <a:off x="26908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39" name="Rectangle 97"/>
              <p:cNvSpPr>
                <a:spLocks noChangeArrowheads="1"/>
              </p:cNvSpPr>
              <p:nvPr/>
            </p:nvSpPr>
            <p:spPr bwMode="auto">
              <a:xfrm>
                <a:off x="2541588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40" name="Rectangle 99"/>
              <p:cNvSpPr>
                <a:spLocks noChangeArrowheads="1"/>
              </p:cNvSpPr>
              <p:nvPr/>
            </p:nvSpPr>
            <p:spPr bwMode="auto">
              <a:xfrm>
                <a:off x="2544763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41" name="Rectangle 101"/>
              <p:cNvSpPr>
                <a:spLocks noChangeArrowheads="1"/>
              </p:cNvSpPr>
              <p:nvPr/>
            </p:nvSpPr>
            <p:spPr bwMode="auto">
              <a:xfrm>
                <a:off x="239077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42" name="Rectangle 102"/>
              <p:cNvSpPr>
                <a:spLocks noChangeArrowheads="1"/>
              </p:cNvSpPr>
              <p:nvPr/>
            </p:nvSpPr>
            <p:spPr bwMode="auto">
              <a:xfrm>
                <a:off x="2393950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43" name="Rectangle 103"/>
              <p:cNvSpPr>
                <a:spLocks noChangeArrowheads="1"/>
              </p:cNvSpPr>
              <p:nvPr/>
            </p:nvSpPr>
            <p:spPr bwMode="auto">
              <a:xfrm>
                <a:off x="23987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44" name="Rectangle 104"/>
              <p:cNvSpPr>
                <a:spLocks noChangeArrowheads="1"/>
              </p:cNvSpPr>
              <p:nvPr/>
            </p:nvSpPr>
            <p:spPr bwMode="auto">
              <a:xfrm>
                <a:off x="2398713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45" name="Rectangle 106"/>
              <p:cNvSpPr>
                <a:spLocks noChangeArrowheads="1"/>
              </p:cNvSpPr>
              <p:nvPr/>
            </p:nvSpPr>
            <p:spPr bwMode="auto">
              <a:xfrm>
                <a:off x="224472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46" name="Rectangle 107"/>
              <p:cNvSpPr>
                <a:spLocks noChangeArrowheads="1"/>
              </p:cNvSpPr>
              <p:nvPr/>
            </p:nvSpPr>
            <p:spPr bwMode="auto">
              <a:xfrm>
                <a:off x="224790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47" name="Rectangle 111"/>
              <p:cNvSpPr>
                <a:spLocks noChangeArrowheads="1"/>
              </p:cNvSpPr>
              <p:nvPr/>
            </p:nvSpPr>
            <p:spPr bwMode="auto">
              <a:xfrm>
                <a:off x="210185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48" name="Rectangle 112"/>
              <p:cNvSpPr>
                <a:spLocks noChangeArrowheads="1"/>
              </p:cNvSpPr>
              <p:nvPr/>
            </p:nvSpPr>
            <p:spPr bwMode="auto">
              <a:xfrm>
                <a:off x="210185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49" name="Rectangle 115"/>
              <p:cNvSpPr>
                <a:spLocks noChangeArrowheads="1"/>
              </p:cNvSpPr>
              <p:nvPr/>
            </p:nvSpPr>
            <p:spPr bwMode="auto">
              <a:xfrm>
                <a:off x="194786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50" name="Rectangle 116"/>
              <p:cNvSpPr>
                <a:spLocks noChangeArrowheads="1"/>
              </p:cNvSpPr>
              <p:nvPr/>
            </p:nvSpPr>
            <p:spPr bwMode="auto">
              <a:xfrm>
                <a:off x="19510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51" name="Rectangle 117"/>
              <p:cNvSpPr>
                <a:spLocks noChangeArrowheads="1"/>
              </p:cNvSpPr>
              <p:nvPr/>
            </p:nvSpPr>
            <p:spPr bwMode="auto">
              <a:xfrm>
                <a:off x="1954213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52" name="Rectangle 118"/>
              <p:cNvSpPr>
                <a:spLocks noChangeArrowheads="1"/>
              </p:cNvSpPr>
              <p:nvPr/>
            </p:nvSpPr>
            <p:spPr bwMode="auto">
              <a:xfrm>
                <a:off x="1963271" y="2272553"/>
                <a:ext cx="62380" cy="7694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53" name="Rectangle 119"/>
              <p:cNvSpPr>
                <a:spLocks noChangeArrowheads="1"/>
              </p:cNvSpPr>
              <p:nvPr/>
            </p:nvSpPr>
            <p:spPr bwMode="auto">
              <a:xfrm>
                <a:off x="19589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54" name="Rectangle 121"/>
              <p:cNvSpPr>
                <a:spLocks noChangeArrowheads="1"/>
              </p:cNvSpPr>
              <p:nvPr/>
            </p:nvSpPr>
            <p:spPr bwMode="auto">
              <a:xfrm>
                <a:off x="1800225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55" name="Rectangle 122"/>
              <p:cNvSpPr>
                <a:spLocks noChangeArrowheads="1"/>
              </p:cNvSpPr>
              <p:nvPr/>
            </p:nvSpPr>
            <p:spPr bwMode="auto">
              <a:xfrm>
                <a:off x="1804988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56" name="Rectangle 123"/>
              <p:cNvSpPr>
                <a:spLocks noChangeArrowheads="1"/>
              </p:cNvSpPr>
              <p:nvPr/>
            </p:nvSpPr>
            <p:spPr bwMode="auto">
              <a:xfrm>
                <a:off x="180816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57" name="Rectangle 124"/>
              <p:cNvSpPr>
                <a:spLocks noChangeArrowheads="1"/>
              </p:cNvSpPr>
              <p:nvPr/>
            </p:nvSpPr>
            <p:spPr bwMode="auto">
              <a:xfrm>
                <a:off x="18113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58" name="Rectangle 126"/>
              <p:cNvSpPr>
                <a:spLocks noChangeArrowheads="1"/>
              </p:cNvSpPr>
              <p:nvPr/>
            </p:nvSpPr>
            <p:spPr bwMode="auto">
              <a:xfrm>
                <a:off x="165735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59" name="Rectangle 127"/>
              <p:cNvSpPr>
                <a:spLocks noChangeArrowheads="1"/>
              </p:cNvSpPr>
              <p:nvPr/>
            </p:nvSpPr>
            <p:spPr bwMode="auto">
              <a:xfrm>
                <a:off x="16621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60" name="Rectangle 130"/>
              <p:cNvSpPr>
                <a:spLocks noChangeArrowheads="1"/>
              </p:cNvSpPr>
              <p:nvPr/>
            </p:nvSpPr>
            <p:spPr bwMode="auto">
              <a:xfrm>
                <a:off x="15113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61" name="Rectangle 131"/>
              <p:cNvSpPr>
                <a:spLocks noChangeArrowheads="1"/>
              </p:cNvSpPr>
              <p:nvPr/>
            </p:nvSpPr>
            <p:spPr bwMode="auto">
              <a:xfrm>
                <a:off x="151130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62" name="Rectangle 132"/>
              <p:cNvSpPr>
                <a:spLocks noChangeArrowheads="1"/>
              </p:cNvSpPr>
              <p:nvPr/>
            </p:nvSpPr>
            <p:spPr bwMode="auto">
              <a:xfrm>
                <a:off x="15144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63" name="Rectangle 133"/>
              <p:cNvSpPr>
                <a:spLocks noChangeArrowheads="1"/>
              </p:cNvSpPr>
              <p:nvPr/>
            </p:nvSpPr>
            <p:spPr bwMode="auto">
              <a:xfrm>
                <a:off x="15192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64" name="Rectangle 135"/>
              <p:cNvSpPr>
                <a:spLocks noChangeArrowheads="1"/>
              </p:cNvSpPr>
              <p:nvPr/>
            </p:nvSpPr>
            <p:spPr bwMode="auto">
              <a:xfrm>
                <a:off x="1360488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65" name="Rectangle 136"/>
              <p:cNvSpPr>
                <a:spLocks noChangeArrowheads="1"/>
              </p:cNvSpPr>
              <p:nvPr/>
            </p:nvSpPr>
            <p:spPr bwMode="auto">
              <a:xfrm>
                <a:off x="1363663" y="2578100"/>
                <a:ext cx="79375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66" name="Rectangle 137"/>
              <p:cNvSpPr>
                <a:spLocks noChangeArrowheads="1"/>
              </p:cNvSpPr>
              <p:nvPr/>
            </p:nvSpPr>
            <p:spPr bwMode="auto">
              <a:xfrm>
                <a:off x="136366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67" name="Rectangle 138"/>
              <p:cNvSpPr>
                <a:spLocks noChangeArrowheads="1"/>
              </p:cNvSpPr>
              <p:nvPr/>
            </p:nvSpPr>
            <p:spPr bwMode="auto">
              <a:xfrm>
                <a:off x="136842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68" name="Rectangle 141"/>
              <p:cNvSpPr>
                <a:spLocks noChangeArrowheads="1"/>
              </p:cNvSpPr>
              <p:nvPr/>
            </p:nvSpPr>
            <p:spPr bwMode="auto">
              <a:xfrm>
                <a:off x="12144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69" name="Rectangle 142"/>
              <p:cNvSpPr>
                <a:spLocks noChangeArrowheads="1"/>
              </p:cNvSpPr>
              <p:nvPr/>
            </p:nvSpPr>
            <p:spPr bwMode="auto">
              <a:xfrm>
                <a:off x="121761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70" name="Rectangle 143"/>
              <p:cNvSpPr>
                <a:spLocks noChangeArrowheads="1"/>
              </p:cNvSpPr>
              <p:nvPr/>
            </p:nvSpPr>
            <p:spPr bwMode="auto">
              <a:xfrm>
                <a:off x="12207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71" name="Rectangle 144"/>
              <p:cNvSpPr>
                <a:spLocks noChangeArrowheads="1"/>
              </p:cNvSpPr>
              <p:nvPr/>
            </p:nvSpPr>
            <p:spPr bwMode="auto">
              <a:xfrm>
                <a:off x="122078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72" name="Rectangle 146"/>
              <p:cNvSpPr>
                <a:spLocks noChangeArrowheads="1"/>
              </p:cNvSpPr>
              <p:nvPr/>
            </p:nvSpPr>
            <p:spPr bwMode="auto">
              <a:xfrm>
                <a:off x="106680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73" name="Rectangle 147"/>
              <p:cNvSpPr>
                <a:spLocks noChangeArrowheads="1"/>
              </p:cNvSpPr>
              <p:nvPr/>
            </p:nvSpPr>
            <p:spPr bwMode="auto">
              <a:xfrm>
                <a:off x="10668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74" name="Rectangle 148"/>
              <p:cNvSpPr>
                <a:spLocks noChangeArrowheads="1"/>
              </p:cNvSpPr>
              <p:nvPr/>
            </p:nvSpPr>
            <p:spPr bwMode="auto">
              <a:xfrm>
                <a:off x="1071563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75" name="Rectangle 149"/>
              <p:cNvSpPr>
                <a:spLocks noChangeArrowheads="1"/>
              </p:cNvSpPr>
              <p:nvPr/>
            </p:nvSpPr>
            <p:spPr bwMode="auto">
              <a:xfrm>
                <a:off x="10747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76" name="Rectangle 150"/>
              <p:cNvSpPr>
                <a:spLocks noChangeArrowheads="1"/>
              </p:cNvSpPr>
              <p:nvPr/>
            </p:nvSpPr>
            <p:spPr bwMode="auto">
              <a:xfrm>
                <a:off x="10747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-116540" y="4482605"/>
              <a:ext cx="4198938" cy="682626"/>
              <a:chOff x="1066800" y="2130425"/>
              <a:chExt cx="4198938" cy="682626"/>
            </a:xfrm>
            <a:grpFill/>
          </p:grpSpPr>
          <p:sp>
            <p:nvSpPr>
              <p:cNvPr id="55" name="Rectangle 5"/>
              <p:cNvSpPr>
                <a:spLocks noChangeArrowheads="1"/>
              </p:cNvSpPr>
              <p:nvPr/>
            </p:nvSpPr>
            <p:spPr bwMode="auto">
              <a:xfrm>
                <a:off x="518318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60" name="Rectangle 6"/>
              <p:cNvSpPr>
                <a:spLocks noChangeArrowheads="1"/>
              </p:cNvSpPr>
              <p:nvPr/>
            </p:nvSpPr>
            <p:spPr bwMode="auto">
              <a:xfrm>
                <a:off x="518795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65" name="Rectangle 7"/>
              <p:cNvSpPr>
                <a:spLocks noChangeArrowheads="1"/>
              </p:cNvSpPr>
              <p:nvPr/>
            </p:nvSpPr>
            <p:spPr bwMode="auto">
              <a:xfrm>
                <a:off x="518795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66" name="Rectangle 10"/>
              <p:cNvSpPr>
                <a:spLocks noChangeArrowheads="1"/>
              </p:cNvSpPr>
              <p:nvPr/>
            </p:nvSpPr>
            <p:spPr bwMode="auto">
              <a:xfrm>
                <a:off x="5033963" y="2725738"/>
                <a:ext cx="90488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76" name="Rectangle 11"/>
              <p:cNvSpPr>
                <a:spLocks noChangeArrowheads="1"/>
              </p:cNvSpPr>
              <p:nvPr/>
            </p:nvSpPr>
            <p:spPr bwMode="auto">
              <a:xfrm>
                <a:off x="50371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77" name="Rectangle 12"/>
              <p:cNvSpPr>
                <a:spLocks noChangeArrowheads="1"/>
              </p:cNvSpPr>
              <p:nvPr/>
            </p:nvSpPr>
            <p:spPr bwMode="auto">
              <a:xfrm>
                <a:off x="5040313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78" name="Rectangle 13"/>
              <p:cNvSpPr>
                <a:spLocks noChangeArrowheads="1"/>
              </p:cNvSpPr>
              <p:nvPr/>
            </p:nvSpPr>
            <p:spPr bwMode="auto">
              <a:xfrm>
                <a:off x="5040313" y="2278063"/>
                <a:ext cx="76200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79" name="Rectangle 14"/>
              <p:cNvSpPr>
                <a:spLocks noChangeArrowheads="1"/>
              </p:cNvSpPr>
              <p:nvPr/>
            </p:nvSpPr>
            <p:spPr bwMode="auto">
              <a:xfrm>
                <a:off x="50450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80" name="Rectangle 16"/>
              <p:cNvSpPr>
                <a:spLocks noChangeArrowheads="1"/>
              </p:cNvSpPr>
              <p:nvPr/>
            </p:nvSpPr>
            <p:spPr bwMode="auto">
              <a:xfrm>
                <a:off x="4886325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81" name="Rectangle 17"/>
              <p:cNvSpPr>
                <a:spLocks noChangeArrowheads="1"/>
              </p:cNvSpPr>
              <p:nvPr/>
            </p:nvSpPr>
            <p:spPr bwMode="auto">
              <a:xfrm>
                <a:off x="489108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82" name="Rectangle 18"/>
              <p:cNvSpPr>
                <a:spLocks noChangeArrowheads="1"/>
              </p:cNvSpPr>
              <p:nvPr/>
            </p:nvSpPr>
            <p:spPr bwMode="auto">
              <a:xfrm>
                <a:off x="4894263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83" name="Rectangle 19"/>
              <p:cNvSpPr>
                <a:spLocks noChangeArrowheads="1"/>
              </p:cNvSpPr>
              <p:nvPr/>
            </p:nvSpPr>
            <p:spPr bwMode="auto">
              <a:xfrm>
                <a:off x="489426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84" name="Rectangle 20"/>
              <p:cNvSpPr>
                <a:spLocks noChangeArrowheads="1"/>
              </p:cNvSpPr>
              <p:nvPr/>
            </p:nvSpPr>
            <p:spPr bwMode="auto">
              <a:xfrm>
                <a:off x="48974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85" name="Rectangle 22"/>
              <p:cNvSpPr>
                <a:spLocks noChangeArrowheads="1"/>
              </p:cNvSpPr>
              <p:nvPr/>
            </p:nvSpPr>
            <p:spPr bwMode="auto">
              <a:xfrm>
                <a:off x="474345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86" name="Rectangle 26"/>
              <p:cNvSpPr>
                <a:spLocks noChangeArrowheads="1"/>
              </p:cNvSpPr>
              <p:nvPr/>
            </p:nvSpPr>
            <p:spPr bwMode="auto">
              <a:xfrm>
                <a:off x="4594225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87" name="Rectangle 27"/>
              <p:cNvSpPr>
                <a:spLocks noChangeArrowheads="1"/>
              </p:cNvSpPr>
              <p:nvPr/>
            </p:nvSpPr>
            <p:spPr bwMode="auto">
              <a:xfrm>
                <a:off x="45974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88" name="Rectangle 28"/>
              <p:cNvSpPr>
                <a:spLocks noChangeArrowheads="1"/>
              </p:cNvSpPr>
              <p:nvPr/>
            </p:nvSpPr>
            <p:spPr bwMode="auto">
              <a:xfrm>
                <a:off x="459740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89" name="Rectangle 29"/>
              <p:cNvSpPr>
                <a:spLocks noChangeArrowheads="1"/>
              </p:cNvSpPr>
              <p:nvPr/>
            </p:nvSpPr>
            <p:spPr bwMode="auto">
              <a:xfrm>
                <a:off x="46005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90" name="Rectangle 30"/>
              <p:cNvSpPr>
                <a:spLocks noChangeArrowheads="1"/>
              </p:cNvSpPr>
              <p:nvPr/>
            </p:nvSpPr>
            <p:spPr bwMode="auto">
              <a:xfrm>
                <a:off x="46053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91" name="Rectangle 32"/>
              <p:cNvSpPr>
                <a:spLocks noChangeArrowheads="1"/>
              </p:cNvSpPr>
              <p:nvPr/>
            </p:nvSpPr>
            <p:spPr bwMode="auto">
              <a:xfrm>
                <a:off x="4451350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92" name="Rectangle 33"/>
              <p:cNvSpPr>
                <a:spLocks noChangeArrowheads="1"/>
              </p:cNvSpPr>
              <p:nvPr/>
            </p:nvSpPr>
            <p:spPr bwMode="auto">
              <a:xfrm>
                <a:off x="445452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93" name="Rectangle 34"/>
              <p:cNvSpPr>
                <a:spLocks noChangeArrowheads="1"/>
              </p:cNvSpPr>
              <p:nvPr/>
            </p:nvSpPr>
            <p:spPr bwMode="auto">
              <a:xfrm>
                <a:off x="4457700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94" name="Rectangle 36"/>
              <p:cNvSpPr>
                <a:spLocks noChangeArrowheads="1"/>
              </p:cNvSpPr>
              <p:nvPr/>
            </p:nvSpPr>
            <p:spPr bwMode="auto">
              <a:xfrm>
                <a:off x="4300538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95" name="Rectangle 37"/>
              <p:cNvSpPr>
                <a:spLocks noChangeArrowheads="1"/>
              </p:cNvSpPr>
              <p:nvPr/>
            </p:nvSpPr>
            <p:spPr bwMode="auto">
              <a:xfrm>
                <a:off x="430371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96" name="Rectangle 38"/>
              <p:cNvSpPr>
                <a:spLocks noChangeArrowheads="1"/>
              </p:cNvSpPr>
              <p:nvPr/>
            </p:nvSpPr>
            <p:spPr bwMode="auto">
              <a:xfrm>
                <a:off x="43084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97" name="Rectangle 39"/>
              <p:cNvSpPr>
                <a:spLocks noChangeArrowheads="1"/>
              </p:cNvSpPr>
              <p:nvPr/>
            </p:nvSpPr>
            <p:spPr bwMode="auto">
              <a:xfrm>
                <a:off x="43084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98" name="Rectangle 43"/>
              <p:cNvSpPr>
                <a:spLocks noChangeArrowheads="1"/>
              </p:cNvSpPr>
              <p:nvPr/>
            </p:nvSpPr>
            <p:spPr bwMode="auto">
              <a:xfrm>
                <a:off x="41608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99" name="Rectangle 45"/>
              <p:cNvSpPr>
                <a:spLocks noChangeArrowheads="1"/>
              </p:cNvSpPr>
              <p:nvPr/>
            </p:nvSpPr>
            <p:spPr bwMode="auto">
              <a:xfrm>
                <a:off x="400685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00" name="Rectangle 46"/>
              <p:cNvSpPr>
                <a:spLocks noChangeArrowheads="1"/>
              </p:cNvSpPr>
              <p:nvPr/>
            </p:nvSpPr>
            <p:spPr bwMode="auto">
              <a:xfrm>
                <a:off x="400685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01" name="Rectangle 47"/>
              <p:cNvSpPr>
                <a:spLocks noChangeArrowheads="1"/>
              </p:cNvSpPr>
              <p:nvPr/>
            </p:nvSpPr>
            <p:spPr bwMode="auto">
              <a:xfrm>
                <a:off x="4011613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02" name="Rectangle 48"/>
              <p:cNvSpPr>
                <a:spLocks noChangeArrowheads="1"/>
              </p:cNvSpPr>
              <p:nvPr/>
            </p:nvSpPr>
            <p:spPr bwMode="auto">
              <a:xfrm>
                <a:off x="40147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03" name="Rectangle 49"/>
              <p:cNvSpPr>
                <a:spLocks noChangeArrowheads="1"/>
              </p:cNvSpPr>
              <p:nvPr/>
            </p:nvSpPr>
            <p:spPr bwMode="auto">
              <a:xfrm>
                <a:off x="401478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04" name="Rectangle 51"/>
              <p:cNvSpPr>
                <a:spLocks noChangeArrowheads="1"/>
              </p:cNvSpPr>
              <p:nvPr/>
            </p:nvSpPr>
            <p:spPr bwMode="auto">
              <a:xfrm>
                <a:off x="3863975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05" name="Rectangle 52"/>
              <p:cNvSpPr>
                <a:spLocks noChangeArrowheads="1"/>
              </p:cNvSpPr>
              <p:nvPr/>
            </p:nvSpPr>
            <p:spPr bwMode="auto">
              <a:xfrm>
                <a:off x="38687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06" name="Rectangle 53"/>
              <p:cNvSpPr>
                <a:spLocks noChangeArrowheads="1"/>
              </p:cNvSpPr>
              <p:nvPr/>
            </p:nvSpPr>
            <p:spPr bwMode="auto">
              <a:xfrm>
                <a:off x="38687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07" name="Rectangle 55"/>
              <p:cNvSpPr>
                <a:spLocks noChangeArrowheads="1"/>
              </p:cNvSpPr>
              <p:nvPr/>
            </p:nvSpPr>
            <p:spPr bwMode="auto">
              <a:xfrm>
                <a:off x="3713163" y="2578100"/>
                <a:ext cx="84138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08" name="Rectangle 56"/>
              <p:cNvSpPr>
                <a:spLocks noChangeArrowheads="1"/>
              </p:cNvSpPr>
              <p:nvPr/>
            </p:nvSpPr>
            <p:spPr bwMode="auto">
              <a:xfrm>
                <a:off x="3717925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09" name="Rectangle 57"/>
              <p:cNvSpPr>
                <a:spLocks noChangeArrowheads="1"/>
              </p:cNvSpPr>
              <p:nvPr/>
            </p:nvSpPr>
            <p:spPr bwMode="auto">
              <a:xfrm>
                <a:off x="3717925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10" name="Rectangle 60"/>
              <p:cNvSpPr>
                <a:spLocks noChangeArrowheads="1"/>
              </p:cNvSpPr>
              <p:nvPr/>
            </p:nvSpPr>
            <p:spPr bwMode="auto">
              <a:xfrm>
                <a:off x="3563938" y="2725738"/>
                <a:ext cx="90488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11" name="Rectangle 62"/>
              <p:cNvSpPr>
                <a:spLocks noChangeArrowheads="1"/>
              </p:cNvSpPr>
              <p:nvPr/>
            </p:nvSpPr>
            <p:spPr bwMode="auto">
              <a:xfrm>
                <a:off x="3571875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12" name="Rectangle 63"/>
              <p:cNvSpPr>
                <a:spLocks noChangeArrowheads="1"/>
              </p:cNvSpPr>
              <p:nvPr/>
            </p:nvSpPr>
            <p:spPr bwMode="auto">
              <a:xfrm>
                <a:off x="3575050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13" name="Rectangle 65"/>
              <p:cNvSpPr>
                <a:spLocks noChangeArrowheads="1"/>
              </p:cNvSpPr>
              <p:nvPr/>
            </p:nvSpPr>
            <p:spPr bwMode="auto">
              <a:xfrm>
                <a:off x="3421063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14" name="Rectangle 66"/>
              <p:cNvSpPr>
                <a:spLocks noChangeArrowheads="1"/>
              </p:cNvSpPr>
              <p:nvPr/>
            </p:nvSpPr>
            <p:spPr bwMode="auto">
              <a:xfrm>
                <a:off x="3424238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15" name="Rectangle 67"/>
              <p:cNvSpPr>
                <a:spLocks noChangeArrowheads="1"/>
              </p:cNvSpPr>
              <p:nvPr/>
            </p:nvSpPr>
            <p:spPr bwMode="auto">
              <a:xfrm>
                <a:off x="34242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16" name="Rectangle 68"/>
              <p:cNvSpPr>
                <a:spLocks noChangeArrowheads="1"/>
              </p:cNvSpPr>
              <p:nvPr/>
            </p:nvSpPr>
            <p:spPr bwMode="auto">
              <a:xfrm>
                <a:off x="3429000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17" name="Rectangle 70"/>
              <p:cNvSpPr>
                <a:spLocks noChangeArrowheads="1"/>
              </p:cNvSpPr>
              <p:nvPr/>
            </p:nvSpPr>
            <p:spPr bwMode="auto">
              <a:xfrm>
                <a:off x="327025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18" name="Rectangle 71"/>
              <p:cNvSpPr>
                <a:spLocks noChangeArrowheads="1"/>
              </p:cNvSpPr>
              <p:nvPr/>
            </p:nvSpPr>
            <p:spPr bwMode="auto">
              <a:xfrm>
                <a:off x="3273425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19" name="Rectangle 72"/>
              <p:cNvSpPr>
                <a:spLocks noChangeArrowheads="1"/>
              </p:cNvSpPr>
              <p:nvPr/>
            </p:nvSpPr>
            <p:spPr bwMode="auto">
              <a:xfrm>
                <a:off x="32781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20" name="Rectangle 75"/>
              <p:cNvSpPr>
                <a:spLocks noChangeArrowheads="1"/>
              </p:cNvSpPr>
              <p:nvPr/>
            </p:nvSpPr>
            <p:spPr bwMode="auto">
              <a:xfrm>
                <a:off x="3127375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21" name="Rectangle 76"/>
              <p:cNvSpPr>
                <a:spLocks noChangeArrowheads="1"/>
              </p:cNvSpPr>
              <p:nvPr/>
            </p:nvSpPr>
            <p:spPr bwMode="auto">
              <a:xfrm>
                <a:off x="313055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22" name="Rectangle 77"/>
              <p:cNvSpPr>
                <a:spLocks noChangeArrowheads="1"/>
              </p:cNvSpPr>
              <p:nvPr/>
            </p:nvSpPr>
            <p:spPr bwMode="auto">
              <a:xfrm>
                <a:off x="3135313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23" name="Rectangle 79"/>
              <p:cNvSpPr>
                <a:spLocks noChangeArrowheads="1"/>
              </p:cNvSpPr>
              <p:nvPr/>
            </p:nvSpPr>
            <p:spPr bwMode="auto">
              <a:xfrm>
                <a:off x="2976563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24" name="Rectangle 80"/>
              <p:cNvSpPr>
                <a:spLocks noChangeArrowheads="1"/>
              </p:cNvSpPr>
              <p:nvPr/>
            </p:nvSpPr>
            <p:spPr bwMode="auto">
              <a:xfrm>
                <a:off x="298132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25" name="Rectangle 81"/>
              <p:cNvSpPr>
                <a:spLocks noChangeArrowheads="1"/>
              </p:cNvSpPr>
              <p:nvPr/>
            </p:nvSpPr>
            <p:spPr bwMode="auto">
              <a:xfrm>
                <a:off x="2981325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26" name="Rectangle 82"/>
              <p:cNvSpPr>
                <a:spLocks noChangeArrowheads="1"/>
              </p:cNvSpPr>
              <p:nvPr/>
            </p:nvSpPr>
            <p:spPr bwMode="auto">
              <a:xfrm>
                <a:off x="298450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27" name="Rectangle 83"/>
              <p:cNvSpPr>
                <a:spLocks noChangeArrowheads="1"/>
              </p:cNvSpPr>
              <p:nvPr/>
            </p:nvSpPr>
            <p:spPr bwMode="auto">
              <a:xfrm>
                <a:off x="2987675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28" name="Rectangle 85"/>
              <p:cNvSpPr>
                <a:spLocks noChangeArrowheads="1"/>
              </p:cNvSpPr>
              <p:nvPr/>
            </p:nvSpPr>
            <p:spPr bwMode="auto">
              <a:xfrm>
                <a:off x="283051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29" name="Rectangle 86"/>
              <p:cNvSpPr>
                <a:spLocks noChangeArrowheads="1"/>
              </p:cNvSpPr>
              <p:nvPr/>
            </p:nvSpPr>
            <p:spPr bwMode="auto">
              <a:xfrm>
                <a:off x="2833688" y="2578100"/>
                <a:ext cx="79375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30" name="Rectangle 87"/>
              <p:cNvSpPr>
                <a:spLocks noChangeArrowheads="1"/>
              </p:cNvSpPr>
              <p:nvPr/>
            </p:nvSpPr>
            <p:spPr bwMode="auto">
              <a:xfrm>
                <a:off x="2833688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31" name="Rectangle 88"/>
              <p:cNvSpPr>
                <a:spLocks noChangeArrowheads="1"/>
              </p:cNvSpPr>
              <p:nvPr/>
            </p:nvSpPr>
            <p:spPr bwMode="auto">
              <a:xfrm>
                <a:off x="283845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32" name="Rectangle 89"/>
              <p:cNvSpPr>
                <a:spLocks noChangeArrowheads="1"/>
              </p:cNvSpPr>
              <p:nvPr/>
            </p:nvSpPr>
            <p:spPr bwMode="auto">
              <a:xfrm>
                <a:off x="2841625" y="2130425"/>
                <a:ext cx="63500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33" name="Rectangle 91"/>
              <p:cNvSpPr>
                <a:spLocks noChangeArrowheads="1"/>
              </p:cNvSpPr>
              <p:nvPr/>
            </p:nvSpPr>
            <p:spPr bwMode="auto">
              <a:xfrm>
                <a:off x="268446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34" name="Rectangle 92"/>
              <p:cNvSpPr>
                <a:spLocks noChangeArrowheads="1"/>
              </p:cNvSpPr>
              <p:nvPr/>
            </p:nvSpPr>
            <p:spPr bwMode="auto">
              <a:xfrm>
                <a:off x="2684463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35" name="Rectangle 93"/>
              <p:cNvSpPr>
                <a:spLocks noChangeArrowheads="1"/>
              </p:cNvSpPr>
              <p:nvPr/>
            </p:nvSpPr>
            <p:spPr bwMode="auto">
              <a:xfrm>
                <a:off x="2687638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36" name="Rectangle 94"/>
              <p:cNvSpPr>
                <a:spLocks noChangeArrowheads="1"/>
              </p:cNvSpPr>
              <p:nvPr/>
            </p:nvSpPr>
            <p:spPr bwMode="auto">
              <a:xfrm>
                <a:off x="26908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37" name="Rectangle 97"/>
              <p:cNvSpPr>
                <a:spLocks noChangeArrowheads="1"/>
              </p:cNvSpPr>
              <p:nvPr/>
            </p:nvSpPr>
            <p:spPr bwMode="auto">
              <a:xfrm>
                <a:off x="2541588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38" name="Rectangle 99"/>
              <p:cNvSpPr>
                <a:spLocks noChangeArrowheads="1"/>
              </p:cNvSpPr>
              <p:nvPr/>
            </p:nvSpPr>
            <p:spPr bwMode="auto">
              <a:xfrm>
                <a:off x="2544763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39" name="Rectangle 101"/>
              <p:cNvSpPr>
                <a:spLocks noChangeArrowheads="1"/>
              </p:cNvSpPr>
              <p:nvPr/>
            </p:nvSpPr>
            <p:spPr bwMode="auto">
              <a:xfrm>
                <a:off x="239077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40" name="Rectangle 102"/>
              <p:cNvSpPr>
                <a:spLocks noChangeArrowheads="1"/>
              </p:cNvSpPr>
              <p:nvPr/>
            </p:nvSpPr>
            <p:spPr bwMode="auto">
              <a:xfrm>
                <a:off x="2393950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41" name="Rectangle 103"/>
              <p:cNvSpPr>
                <a:spLocks noChangeArrowheads="1"/>
              </p:cNvSpPr>
              <p:nvPr/>
            </p:nvSpPr>
            <p:spPr bwMode="auto">
              <a:xfrm>
                <a:off x="23987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42" name="Rectangle 104"/>
              <p:cNvSpPr>
                <a:spLocks noChangeArrowheads="1"/>
              </p:cNvSpPr>
              <p:nvPr/>
            </p:nvSpPr>
            <p:spPr bwMode="auto">
              <a:xfrm>
                <a:off x="2398713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43" name="Rectangle 106"/>
              <p:cNvSpPr>
                <a:spLocks noChangeArrowheads="1"/>
              </p:cNvSpPr>
              <p:nvPr/>
            </p:nvSpPr>
            <p:spPr bwMode="auto">
              <a:xfrm>
                <a:off x="224472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44" name="Rectangle 107"/>
              <p:cNvSpPr>
                <a:spLocks noChangeArrowheads="1"/>
              </p:cNvSpPr>
              <p:nvPr/>
            </p:nvSpPr>
            <p:spPr bwMode="auto">
              <a:xfrm>
                <a:off x="224790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45" name="Rectangle 108"/>
              <p:cNvSpPr>
                <a:spLocks noChangeArrowheads="1"/>
              </p:cNvSpPr>
              <p:nvPr/>
            </p:nvSpPr>
            <p:spPr bwMode="auto">
              <a:xfrm>
                <a:off x="224790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46" name="Rectangle 111"/>
              <p:cNvSpPr>
                <a:spLocks noChangeArrowheads="1"/>
              </p:cNvSpPr>
              <p:nvPr/>
            </p:nvSpPr>
            <p:spPr bwMode="auto">
              <a:xfrm>
                <a:off x="210185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47" name="Rectangle 112"/>
              <p:cNvSpPr>
                <a:spLocks noChangeArrowheads="1"/>
              </p:cNvSpPr>
              <p:nvPr/>
            </p:nvSpPr>
            <p:spPr bwMode="auto">
              <a:xfrm>
                <a:off x="210185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48" name="Rectangle 115"/>
              <p:cNvSpPr>
                <a:spLocks noChangeArrowheads="1"/>
              </p:cNvSpPr>
              <p:nvPr/>
            </p:nvSpPr>
            <p:spPr bwMode="auto">
              <a:xfrm>
                <a:off x="194786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49" name="Rectangle 116"/>
              <p:cNvSpPr>
                <a:spLocks noChangeArrowheads="1"/>
              </p:cNvSpPr>
              <p:nvPr/>
            </p:nvSpPr>
            <p:spPr bwMode="auto">
              <a:xfrm>
                <a:off x="19510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50" name="Rectangle 117"/>
              <p:cNvSpPr>
                <a:spLocks noChangeArrowheads="1"/>
              </p:cNvSpPr>
              <p:nvPr/>
            </p:nvSpPr>
            <p:spPr bwMode="auto">
              <a:xfrm>
                <a:off x="1954213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51" name="Rectangle 118"/>
              <p:cNvSpPr>
                <a:spLocks noChangeArrowheads="1"/>
              </p:cNvSpPr>
              <p:nvPr/>
            </p:nvSpPr>
            <p:spPr bwMode="auto">
              <a:xfrm>
                <a:off x="1963271" y="2272553"/>
                <a:ext cx="62380" cy="7694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52" name="Rectangle 119"/>
              <p:cNvSpPr>
                <a:spLocks noChangeArrowheads="1"/>
              </p:cNvSpPr>
              <p:nvPr/>
            </p:nvSpPr>
            <p:spPr bwMode="auto">
              <a:xfrm>
                <a:off x="19589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53" name="Rectangle 121"/>
              <p:cNvSpPr>
                <a:spLocks noChangeArrowheads="1"/>
              </p:cNvSpPr>
              <p:nvPr/>
            </p:nvSpPr>
            <p:spPr bwMode="auto">
              <a:xfrm>
                <a:off x="1800225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54" name="Rectangle 122"/>
              <p:cNvSpPr>
                <a:spLocks noChangeArrowheads="1"/>
              </p:cNvSpPr>
              <p:nvPr/>
            </p:nvSpPr>
            <p:spPr bwMode="auto">
              <a:xfrm>
                <a:off x="1804988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55" name="Rectangle 123"/>
              <p:cNvSpPr>
                <a:spLocks noChangeArrowheads="1"/>
              </p:cNvSpPr>
              <p:nvPr/>
            </p:nvSpPr>
            <p:spPr bwMode="auto">
              <a:xfrm>
                <a:off x="180816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56" name="Rectangle 124"/>
              <p:cNvSpPr>
                <a:spLocks noChangeArrowheads="1"/>
              </p:cNvSpPr>
              <p:nvPr/>
            </p:nvSpPr>
            <p:spPr bwMode="auto">
              <a:xfrm>
                <a:off x="18113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57" name="Rectangle 126"/>
              <p:cNvSpPr>
                <a:spLocks noChangeArrowheads="1"/>
              </p:cNvSpPr>
              <p:nvPr/>
            </p:nvSpPr>
            <p:spPr bwMode="auto">
              <a:xfrm>
                <a:off x="165735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58" name="Rectangle 127"/>
              <p:cNvSpPr>
                <a:spLocks noChangeArrowheads="1"/>
              </p:cNvSpPr>
              <p:nvPr/>
            </p:nvSpPr>
            <p:spPr bwMode="auto">
              <a:xfrm>
                <a:off x="16621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59" name="Rectangle 130"/>
              <p:cNvSpPr>
                <a:spLocks noChangeArrowheads="1"/>
              </p:cNvSpPr>
              <p:nvPr/>
            </p:nvSpPr>
            <p:spPr bwMode="auto">
              <a:xfrm>
                <a:off x="15113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60" name="Rectangle 131"/>
              <p:cNvSpPr>
                <a:spLocks noChangeArrowheads="1"/>
              </p:cNvSpPr>
              <p:nvPr/>
            </p:nvSpPr>
            <p:spPr bwMode="auto">
              <a:xfrm>
                <a:off x="151130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61" name="Rectangle 132"/>
              <p:cNvSpPr>
                <a:spLocks noChangeArrowheads="1"/>
              </p:cNvSpPr>
              <p:nvPr/>
            </p:nvSpPr>
            <p:spPr bwMode="auto">
              <a:xfrm>
                <a:off x="15144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62" name="Rectangle 133"/>
              <p:cNvSpPr>
                <a:spLocks noChangeArrowheads="1"/>
              </p:cNvSpPr>
              <p:nvPr/>
            </p:nvSpPr>
            <p:spPr bwMode="auto">
              <a:xfrm>
                <a:off x="15192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63" name="Rectangle 135"/>
              <p:cNvSpPr>
                <a:spLocks noChangeArrowheads="1"/>
              </p:cNvSpPr>
              <p:nvPr/>
            </p:nvSpPr>
            <p:spPr bwMode="auto">
              <a:xfrm>
                <a:off x="1360488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64" name="Rectangle 137"/>
              <p:cNvSpPr>
                <a:spLocks noChangeArrowheads="1"/>
              </p:cNvSpPr>
              <p:nvPr/>
            </p:nvSpPr>
            <p:spPr bwMode="auto">
              <a:xfrm>
                <a:off x="136366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65" name="Rectangle 138"/>
              <p:cNvSpPr>
                <a:spLocks noChangeArrowheads="1"/>
              </p:cNvSpPr>
              <p:nvPr/>
            </p:nvSpPr>
            <p:spPr bwMode="auto">
              <a:xfrm>
                <a:off x="136842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66" name="Rectangle 141"/>
              <p:cNvSpPr>
                <a:spLocks noChangeArrowheads="1"/>
              </p:cNvSpPr>
              <p:nvPr/>
            </p:nvSpPr>
            <p:spPr bwMode="auto">
              <a:xfrm>
                <a:off x="12144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67" name="Rectangle 142"/>
              <p:cNvSpPr>
                <a:spLocks noChangeArrowheads="1"/>
              </p:cNvSpPr>
              <p:nvPr/>
            </p:nvSpPr>
            <p:spPr bwMode="auto">
              <a:xfrm>
                <a:off x="121761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68" name="Rectangle 143"/>
              <p:cNvSpPr>
                <a:spLocks noChangeArrowheads="1"/>
              </p:cNvSpPr>
              <p:nvPr/>
            </p:nvSpPr>
            <p:spPr bwMode="auto">
              <a:xfrm>
                <a:off x="12207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69" name="Rectangle 144"/>
              <p:cNvSpPr>
                <a:spLocks noChangeArrowheads="1"/>
              </p:cNvSpPr>
              <p:nvPr/>
            </p:nvSpPr>
            <p:spPr bwMode="auto">
              <a:xfrm>
                <a:off x="122078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70" name="Rectangle 146"/>
              <p:cNvSpPr>
                <a:spLocks noChangeArrowheads="1"/>
              </p:cNvSpPr>
              <p:nvPr/>
            </p:nvSpPr>
            <p:spPr bwMode="auto">
              <a:xfrm>
                <a:off x="106680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71" name="Rectangle 147"/>
              <p:cNvSpPr>
                <a:spLocks noChangeArrowheads="1"/>
              </p:cNvSpPr>
              <p:nvPr/>
            </p:nvSpPr>
            <p:spPr bwMode="auto">
              <a:xfrm>
                <a:off x="10668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72" name="Rectangle 148"/>
              <p:cNvSpPr>
                <a:spLocks noChangeArrowheads="1"/>
              </p:cNvSpPr>
              <p:nvPr/>
            </p:nvSpPr>
            <p:spPr bwMode="auto">
              <a:xfrm>
                <a:off x="1071563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73" name="Rectangle 149"/>
              <p:cNvSpPr>
                <a:spLocks noChangeArrowheads="1"/>
              </p:cNvSpPr>
              <p:nvPr/>
            </p:nvSpPr>
            <p:spPr bwMode="auto">
              <a:xfrm>
                <a:off x="10747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74" name="Rectangle 150"/>
              <p:cNvSpPr>
                <a:spLocks noChangeArrowheads="1"/>
              </p:cNvSpPr>
              <p:nvPr/>
            </p:nvSpPr>
            <p:spPr bwMode="auto">
              <a:xfrm>
                <a:off x="10747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</p:grpSp>
      </p:grpSp>
      <p:sp>
        <p:nvSpPr>
          <p:cNvPr id="5" name="TextBox 4"/>
          <p:cNvSpPr txBox="1"/>
          <p:nvPr/>
        </p:nvSpPr>
        <p:spPr>
          <a:xfrm>
            <a:off x="8445824" y="673624"/>
            <a:ext cx="7479933" cy="757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4800" dirty="0">
                <a:solidFill>
                  <a:schemeClr val="accent1"/>
                </a:solidFill>
                <a:cs typeface="Lato Light"/>
              </a:rPr>
              <a:t>How to Resolve the issue?</a:t>
            </a:r>
            <a:endParaRPr lang="en-US" sz="4800" dirty="0">
              <a:solidFill>
                <a:schemeClr val="accent1"/>
              </a:solidFill>
              <a:latin typeface="Lato Light"/>
              <a:cs typeface="Lato Light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rot="5400000">
            <a:off x="12236450" y="1335289"/>
            <a:ext cx="0" cy="1313401"/>
          </a:xfrm>
          <a:prstGeom prst="line">
            <a:avLst/>
          </a:prstGeom>
          <a:ln w="38100" cmpd="sng"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20" idx="0"/>
            <a:endCxn id="22" idx="2"/>
          </p:cNvCxnSpPr>
          <p:nvPr/>
        </p:nvCxnSpPr>
        <p:spPr>
          <a:xfrm flipH="1" flipV="1">
            <a:off x="15417070" y="5821143"/>
            <a:ext cx="5137" cy="1264595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n 12"/>
          <p:cNvSpPr/>
          <p:nvPr/>
        </p:nvSpPr>
        <p:spPr>
          <a:xfrm>
            <a:off x="16153601" y="10773179"/>
            <a:ext cx="1691807" cy="864016"/>
          </a:xfrm>
          <a:prstGeom prst="can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 smtClean="0">
                <a:solidFill>
                  <a:schemeClr val="tx1">
                    <a:lumMod val="50000"/>
                  </a:schemeClr>
                </a:solidFill>
              </a:rPr>
              <a:t>Data</a:t>
            </a:r>
            <a:endParaRPr lang="en-US" sz="2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4" name="Flowchart: Manual Operation 13"/>
          <p:cNvSpPr/>
          <p:nvPr/>
        </p:nvSpPr>
        <p:spPr>
          <a:xfrm>
            <a:off x="14554077" y="9164781"/>
            <a:ext cx="1811430" cy="921134"/>
          </a:xfrm>
          <a:prstGeom prst="flowChartManualOperation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 err="1" smtClean="0">
                <a:solidFill>
                  <a:schemeClr val="tx1">
                    <a:lumMod val="50000"/>
                  </a:schemeClr>
                </a:solidFill>
              </a:rPr>
              <a:t>Impl</a:t>
            </a:r>
            <a:endParaRPr lang="en-US" sz="2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5" name="Flowchart: Manual Operation 14"/>
          <p:cNvSpPr/>
          <p:nvPr/>
        </p:nvSpPr>
        <p:spPr>
          <a:xfrm>
            <a:off x="17040707" y="9164781"/>
            <a:ext cx="1811430" cy="921134"/>
          </a:xfrm>
          <a:prstGeom prst="flowChartManualOperation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 err="1" smtClean="0">
                <a:solidFill>
                  <a:schemeClr val="tx1">
                    <a:lumMod val="50000"/>
                  </a:schemeClr>
                </a:solidFill>
              </a:rPr>
              <a:t>Impl</a:t>
            </a:r>
            <a:endParaRPr lang="en-US" sz="2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6" name="Flowchart: Manual Operation 15"/>
          <p:cNvSpPr/>
          <p:nvPr/>
        </p:nvSpPr>
        <p:spPr>
          <a:xfrm>
            <a:off x="19555968" y="9153815"/>
            <a:ext cx="1811430" cy="921134"/>
          </a:xfrm>
          <a:prstGeom prst="flowChartManualOperation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 err="1" smtClean="0">
                <a:solidFill>
                  <a:schemeClr val="tx1">
                    <a:lumMod val="50000"/>
                  </a:schemeClr>
                </a:solidFill>
              </a:rPr>
              <a:t>Impl</a:t>
            </a:r>
            <a:endParaRPr lang="en-US" sz="2600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14146515" y="10337738"/>
            <a:ext cx="7653259" cy="16449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Pentagon 17"/>
          <p:cNvSpPr/>
          <p:nvPr/>
        </p:nvSpPr>
        <p:spPr>
          <a:xfrm>
            <a:off x="18265312" y="10779746"/>
            <a:ext cx="2345052" cy="857449"/>
          </a:xfrm>
          <a:prstGeom prst="homePlat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 smtClean="0">
                <a:solidFill>
                  <a:schemeClr val="tx1">
                    <a:lumMod val="50000"/>
                  </a:schemeClr>
                </a:solidFill>
              </a:rPr>
              <a:t>Services</a:t>
            </a:r>
            <a:endParaRPr lang="en-US" sz="2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4495973" y="7901489"/>
            <a:ext cx="1854174" cy="608606"/>
          </a:xfrm>
          <a:prstGeom prst="rect">
            <a:avLst/>
          </a:prstGeom>
          <a:solidFill>
            <a:srgbClr val="FFFF99"/>
          </a:solidFill>
          <a:ln w="381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 smtClean="0">
                <a:solidFill>
                  <a:schemeClr val="tx1">
                    <a:lumMod val="50000"/>
                  </a:schemeClr>
                </a:solidFill>
              </a:rPr>
              <a:t>Mock</a:t>
            </a:r>
            <a:endParaRPr lang="en-US" sz="2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0" name="Isosceles Triangle 19"/>
          <p:cNvSpPr/>
          <p:nvPr/>
        </p:nvSpPr>
        <p:spPr>
          <a:xfrm>
            <a:off x="14494268" y="7085738"/>
            <a:ext cx="1855878" cy="737518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 smtClean="0">
                <a:solidFill>
                  <a:schemeClr val="tx1">
                    <a:lumMod val="50000"/>
                  </a:schemeClr>
                </a:solidFill>
              </a:rPr>
              <a:t>API</a:t>
            </a:r>
            <a:endParaRPr lang="en-US" sz="2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4545533" y="6093003"/>
            <a:ext cx="1725986" cy="59215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 smtClean="0">
                <a:solidFill>
                  <a:schemeClr val="tx1">
                    <a:lumMod val="50000"/>
                  </a:schemeClr>
                </a:solidFill>
              </a:rPr>
              <a:t>SDK</a:t>
            </a:r>
            <a:endParaRPr lang="en-US" sz="2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4554077" y="4816282"/>
            <a:ext cx="1725986" cy="100486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>
                <a:solidFill>
                  <a:schemeClr val="tx1">
                    <a:lumMod val="50000"/>
                  </a:schemeClr>
                </a:solidFill>
              </a:rPr>
              <a:t>Web</a:t>
            </a:r>
          </a:p>
          <a:p>
            <a:pPr algn="ctr"/>
            <a:r>
              <a:rPr lang="en-US" sz="2600" dirty="0">
                <a:solidFill>
                  <a:schemeClr val="tx1">
                    <a:lumMod val="50000"/>
                  </a:schemeClr>
                </a:solidFill>
              </a:rPr>
              <a:t>Client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11273398" y="8818376"/>
            <a:ext cx="12185809" cy="0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26" idx="0"/>
            <a:endCxn id="28" idx="2"/>
          </p:cNvCxnSpPr>
          <p:nvPr/>
        </p:nvCxnSpPr>
        <p:spPr>
          <a:xfrm flipH="1" flipV="1">
            <a:off x="17891749" y="5821143"/>
            <a:ext cx="75025" cy="1259722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17062091" y="7901489"/>
            <a:ext cx="1854174" cy="608606"/>
          </a:xfrm>
          <a:prstGeom prst="rect">
            <a:avLst/>
          </a:prstGeom>
          <a:solidFill>
            <a:srgbClr val="FFFF99"/>
          </a:solidFill>
          <a:ln w="381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 smtClean="0">
                <a:solidFill>
                  <a:schemeClr val="tx1">
                    <a:lumMod val="50000"/>
                  </a:schemeClr>
                </a:solidFill>
              </a:rPr>
              <a:t>Mock</a:t>
            </a:r>
            <a:endParaRPr lang="en-US" sz="2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6" name="Isosceles Triangle 25"/>
          <p:cNvSpPr/>
          <p:nvPr/>
        </p:nvSpPr>
        <p:spPr>
          <a:xfrm>
            <a:off x="17038835" y="7080865"/>
            <a:ext cx="1855878" cy="737518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 smtClean="0">
                <a:solidFill>
                  <a:schemeClr val="tx1">
                    <a:lumMod val="50000"/>
                  </a:schemeClr>
                </a:solidFill>
              </a:rPr>
              <a:t>API</a:t>
            </a:r>
            <a:endParaRPr lang="en-US" sz="2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7020212" y="6093003"/>
            <a:ext cx="1725986" cy="59215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 smtClean="0">
                <a:solidFill>
                  <a:schemeClr val="tx1">
                    <a:lumMod val="50000"/>
                  </a:schemeClr>
                </a:solidFill>
              </a:rPr>
              <a:t>SDK</a:t>
            </a:r>
            <a:endParaRPr lang="en-US" sz="2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7028756" y="4816282"/>
            <a:ext cx="1725986" cy="100486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 smtClean="0">
                <a:solidFill>
                  <a:schemeClr val="tx1">
                    <a:lumMod val="50000"/>
                  </a:schemeClr>
                </a:solidFill>
              </a:rPr>
              <a:t>Android</a:t>
            </a:r>
          </a:p>
          <a:p>
            <a:pPr algn="ctr"/>
            <a:r>
              <a:rPr lang="en-US" sz="2600" dirty="0" smtClean="0">
                <a:solidFill>
                  <a:schemeClr val="tx1">
                    <a:lumMod val="50000"/>
                  </a:schemeClr>
                </a:solidFill>
              </a:rPr>
              <a:t>Client</a:t>
            </a:r>
            <a:endParaRPr lang="en-US" sz="2600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29" name="Straight Connector 28"/>
          <p:cNvCxnSpPr>
            <a:stCxn id="31" idx="0"/>
            <a:endCxn id="33" idx="2"/>
          </p:cNvCxnSpPr>
          <p:nvPr/>
        </p:nvCxnSpPr>
        <p:spPr>
          <a:xfrm flipH="1" flipV="1">
            <a:off x="20407011" y="5811817"/>
            <a:ext cx="5137" cy="1241735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19485913" y="7892163"/>
            <a:ext cx="1854174" cy="608606"/>
          </a:xfrm>
          <a:prstGeom prst="rect">
            <a:avLst/>
          </a:prstGeom>
          <a:solidFill>
            <a:srgbClr val="FFFF99"/>
          </a:solidFill>
          <a:ln w="381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 smtClean="0">
                <a:solidFill>
                  <a:schemeClr val="tx1">
                    <a:lumMod val="50000"/>
                  </a:schemeClr>
                </a:solidFill>
              </a:rPr>
              <a:t>Mock</a:t>
            </a:r>
            <a:endParaRPr lang="en-US" sz="2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1" name="Isosceles Triangle 30"/>
          <p:cNvSpPr/>
          <p:nvPr/>
        </p:nvSpPr>
        <p:spPr>
          <a:xfrm>
            <a:off x="19484209" y="7053552"/>
            <a:ext cx="1855878" cy="737518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 smtClean="0">
                <a:solidFill>
                  <a:schemeClr val="tx1">
                    <a:lumMod val="50000"/>
                  </a:schemeClr>
                </a:solidFill>
              </a:rPr>
              <a:t>API</a:t>
            </a:r>
            <a:endParaRPr lang="en-US" sz="2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9535473" y="6083677"/>
            <a:ext cx="1725986" cy="59215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 smtClean="0">
                <a:solidFill>
                  <a:schemeClr val="tx1">
                    <a:lumMod val="50000"/>
                  </a:schemeClr>
                </a:solidFill>
              </a:rPr>
              <a:t>SDK</a:t>
            </a:r>
            <a:endParaRPr lang="en-US" sz="2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9544018" y="4806956"/>
            <a:ext cx="1725986" cy="100486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 smtClean="0">
                <a:solidFill>
                  <a:schemeClr val="tx1">
                    <a:lumMod val="50000"/>
                  </a:schemeClr>
                </a:solidFill>
              </a:rPr>
              <a:t>IOS</a:t>
            </a:r>
            <a:endParaRPr lang="en-US" sz="2600" dirty="0">
              <a:solidFill>
                <a:schemeClr val="tx1">
                  <a:lumMod val="50000"/>
                </a:schemeClr>
              </a:solidFill>
            </a:endParaRPr>
          </a:p>
          <a:p>
            <a:pPr algn="ctr"/>
            <a:r>
              <a:rPr lang="en-US" sz="2600" dirty="0">
                <a:solidFill>
                  <a:schemeClr val="tx1">
                    <a:lumMod val="50000"/>
                  </a:schemeClr>
                </a:solidFill>
              </a:rPr>
              <a:t>Client</a:t>
            </a:r>
          </a:p>
        </p:txBody>
      </p:sp>
      <p:sp>
        <p:nvSpPr>
          <p:cNvPr id="34" name="Oval 33"/>
          <p:cNvSpPr/>
          <p:nvPr/>
        </p:nvSpPr>
        <p:spPr>
          <a:xfrm>
            <a:off x="21873228" y="7477356"/>
            <a:ext cx="974071" cy="87879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 smtClean="0"/>
              <a:t>1</a:t>
            </a:r>
            <a:endParaRPr lang="en-US" sz="2600" dirty="0"/>
          </a:p>
        </p:txBody>
      </p:sp>
      <p:sp>
        <p:nvSpPr>
          <p:cNvPr id="35" name="Oval 34"/>
          <p:cNvSpPr/>
          <p:nvPr/>
        </p:nvSpPr>
        <p:spPr>
          <a:xfrm>
            <a:off x="21851026" y="5447541"/>
            <a:ext cx="974071" cy="87879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 smtClean="0"/>
              <a:t>2</a:t>
            </a:r>
            <a:endParaRPr lang="en-US" sz="2600" dirty="0"/>
          </a:p>
        </p:txBody>
      </p:sp>
      <p:sp>
        <p:nvSpPr>
          <p:cNvPr id="36" name="Oval 35"/>
          <p:cNvSpPr/>
          <p:nvPr/>
        </p:nvSpPr>
        <p:spPr>
          <a:xfrm>
            <a:off x="21952976" y="9185950"/>
            <a:ext cx="974071" cy="87879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 smtClean="0"/>
              <a:t>2</a:t>
            </a:r>
            <a:endParaRPr lang="en-US" sz="2600" dirty="0"/>
          </a:p>
        </p:txBody>
      </p:sp>
      <p:sp>
        <p:nvSpPr>
          <p:cNvPr id="41" name="TextBox 40"/>
          <p:cNvSpPr txBox="1"/>
          <p:nvPr/>
        </p:nvSpPr>
        <p:spPr>
          <a:xfrm>
            <a:off x="4999620" y="2976964"/>
            <a:ext cx="5997155" cy="14219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9600" b="1" dirty="0" smtClean="0">
                <a:solidFill>
                  <a:srgbClr val="FFC000"/>
                </a:solidFill>
                <a:latin typeface="Lato Black"/>
                <a:cs typeface="Lato Black"/>
              </a:rPr>
              <a:t>Code</a:t>
            </a:r>
            <a:r>
              <a:rPr lang="en-US" sz="9600" dirty="0" smtClean="0">
                <a:solidFill>
                  <a:srgbClr val="FFC000"/>
                </a:solidFill>
                <a:latin typeface="Lato Black"/>
                <a:cs typeface="Lato Black"/>
              </a:rPr>
              <a:t> First</a:t>
            </a:r>
            <a:endParaRPr lang="en-US" sz="9600" dirty="0">
              <a:solidFill>
                <a:srgbClr val="FFC000"/>
              </a:solidFill>
              <a:latin typeface="Lato Black"/>
              <a:cs typeface="Lato Black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4889227" y="2996393"/>
            <a:ext cx="7023076" cy="14219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9600" b="1" dirty="0" smtClean="0">
                <a:solidFill>
                  <a:schemeClr val="accent5"/>
                </a:solidFill>
                <a:cs typeface="Lato Light"/>
              </a:rPr>
              <a:t>Design</a:t>
            </a:r>
            <a:r>
              <a:rPr lang="en-US" sz="9600" dirty="0" smtClean="0">
                <a:solidFill>
                  <a:schemeClr val="accent5"/>
                </a:solidFill>
                <a:cs typeface="Lato Light"/>
              </a:rPr>
              <a:t> First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1864766" y="2939012"/>
            <a:ext cx="2153154" cy="168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1500" dirty="0" smtClean="0">
                <a:cs typeface="Lato Light"/>
              </a:rPr>
              <a:t>VS</a:t>
            </a:r>
            <a:endParaRPr lang="en-US" sz="9600" dirty="0">
              <a:solidFill>
                <a:srgbClr val="FFC000"/>
              </a:solidFill>
              <a:latin typeface="Lato Black"/>
              <a:cs typeface="Lato Black"/>
            </a:endParaRPr>
          </a:p>
        </p:txBody>
      </p:sp>
      <p:cxnSp>
        <p:nvCxnSpPr>
          <p:cNvPr id="47" name="Straight Connector 46"/>
          <p:cNvCxnSpPr>
            <a:stCxn id="61" idx="0"/>
            <a:endCxn id="57" idx="2"/>
          </p:cNvCxnSpPr>
          <p:nvPr/>
        </p:nvCxnSpPr>
        <p:spPr>
          <a:xfrm flipH="1" flipV="1">
            <a:off x="5487596" y="5821143"/>
            <a:ext cx="2484268" cy="4083122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lowchart: Manual Operation 49"/>
          <p:cNvSpPr/>
          <p:nvPr/>
        </p:nvSpPr>
        <p:spPr>
          <a:xfrm>
            <a:off x="7088373" y="10744620"/>
            <a:ext cx="1811430" cy="921134"/>
          </a:xfrm>
          <a:prstGeom prst="flowChartManualOperation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 err="1" smtClean="0">
                <a:solidFill>
                  <a:schemeClr val="tx1">
                    <a:lumMod val="50000"/>
                  </a:schemeClr>
                </a:solidFill>
              </a:rPr>
              <a:t>Impl</a:t>
            </a:r>
            <a:endParaRPr lang="en-US" sz="2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4616059" y="6093003"/>
            <a:ext cx="1725986" cy="59215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 smtClean="0">
                <a:solidFill>
                  <a:schemeClr val="tx1">
                    <a:lumMod val="50000"/>
                  </a:schemeClr>
                </a:solidFill>
              </a:rPr>
              <a:t>SDK</a:t>
            </a:r>
            <a:endParaRPr lang="en-US" sz="2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4624603" y="4816282"/>
            <a:ext cx="1725986" cy="100486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>
                <a:solidFill>
                  <a:schemeClr val="tx1">
                    <a:lumMod val="50000"/>
                  </a:schemeClr>
                </a:solidFill>
              </a:rPr>
              <a:t>Web</a:t>
            </a:r>
          </a:p>
          <a:p>
            <a:pPr algn="ctr"/>
            <a:r>
              <a:rPr lang="en-US" sz="2600" dirty="0">
                <a:solidFill>
                  <a:schemeClr val="tx1">
                    <a:lumMod val="50000"/>
                  </a:schemeClr>
                </a:solidFill>
              </a:rPr>
              <a:t>Client</a:t>
            </a:r>
          </a:p>
        </p:txBody>
      </p:sp>
      <p:cxnSp>
        <p:nvCxnSpPr>
          <p:cNvPr id="58" name="Straight Connector 57"/>
          <p:cNvCxnSpPr/>
          <p:nvPr/>
        </p:nvCxnSpPr>
        <p:spPr>
          <a:xfrm>
            <a:off x="1206764" y="8818376"/>
            <a:ext cx="12185809" cy="0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61" idx="0"/>
            <a:endCxn id="63" idx="2"/>
          </p:cNvCxnSpPr>
          <p:nvPr/>
        </p:nvCxnSpPr>
        <p:spPr>
          <a:xfrm flipH="1" flipV="1">
            <a:off x="7939415" y="5821143"/>
            <a:ext cx="32449" cy="4083122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Isosceles Triangle 60"/>
          <p:cNvSpPr/>
          <p:nvPr/>
        </p:nvSpPr>
        <p:spPr>
          <a:xfrm>
            <a:off x="7043925" y="9904265"/>
            <a:ext cx="1855878" cy="737518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 smtClean="0">
                <a:solidFill>
                  <a:schemeClr val="tx1">
                    <a:lumMod val="50000"/>
                  </a:schemeClr>
                </a:solidFill>
              </a:rPr>
              <a:t>API</a:t>
            </a:r>
            <a:endParaRPr lang="en-US" sz="2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7067878" y="6093003"/>
            <a:ext cx="1725986" cy="59215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 smtClean="0">
                <a:solidFill>
                  <a:schemeClr val="tx1">
                    <a:lumMod val="50000"/>
                  </a:schemeClr>
                </a:solidFill>
              </a:rPr>
              <a:t>SDK</a:t>
            </a:r>
            <a:endParaRPr lang="en-US" sz="2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7076422" y="4816282"/>
            <a:ext cx="1725986" cy="100486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>
                <a:solidFill>
                  <a:schemeClr val="tx1">
                    <a:lumMod val="50000"/>
                  </a:schemeClr>
                </a:solidFill>
              </a:rPr>
              <a:t>Android</a:t>
            </a:r>
          </a:p>
          <a:p>
            <a:pPr algn="ctr"/>
            <a:r>
              <a:rPr lang="en-US" sz="2600" dirty="0">
                <a:solidFill>
                  <a:schemeClr val="tx1">
                    <a:lumMod val="50000"/>
                  </a:schemeClr>
                </a:solidFill>
              </a:rPr>
              <a:t>Client</a:t>
            </a:r>
          </a:p>
        </p:txBody>
      </p:sp>
      <p:cxnSp>
        <p:nvCxnSpPr>
          <p:cNvPr id="64" name="Straight Connector 63"/>
          <p:cNvCxnSpPr>
            <a:stCxn id="61" idx="0"/>
            <a:endCxn id="68" idx="2"/>
          </p:cNvCxnSpPr>
          <p:nvPr/>
        </p:nvCxnSpPr>
        <p:spPr>
          <a:xfrm flipV="1">
            <a:off x="7971864" y="5811817"/>
            <a:ext cx="2414233" cy="4092448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9514559" y="6083677"/>
            <a:ext cx="1725986" cy="59215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 smtClean="0">
                <a:solidFill>
                  <a:schemeClr val="tx1">
                    <a:lumMod val="50000"/>
                  </a:schemeClr>
                </a:solidFill>
              </a:rPr>
              <a:t>SDK</a:t>
            </a:r>
            <a:endParaRPr lang="en-US" sz="2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9523104" y="4806956"/>
            <a:ext cx="1725986" cy="100486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>
                <a:solidFill>
                  <a:schemeClr val="tx1">
                    <a:lumMod val="50000"/>
                  </a:schemeClr>
                </a:solidFill>
              </a:rPr>
              <a:t>IOS</a:t>
            </a:r>
          </a:p>
          <a:p>
            <a:pPr algn="ctr"/>
            <a:r>
              <a:rPr lang="en-US" sz="2600" dirty="0">
                <a:solidFill>
                  <a:schemeClr val="tx1">
                    <a:lumMod val="50000"/>
                  </a:schemeClr>
                </a:solidFill>
              </a:rPr>
              <a:t>Client</a:t>
            </a:r>
          </a:p>
        </p:txBody>
      </p:sp>
      <p:sp>
        <p:nvSpPr>
          <p:cNvPr id="69" name="Oval 68"/>
          <p:cNvSpPr/>
          <p:nvPr/>
        </p:nvSpPr>
        <p:spPr>
          <a:xfrm>
            <a:off x="12069222" y="10683153"/>
            <a:ext cx="974071" cy="87879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 smtClean="0"/>
              <a:t>1</a:t>
            </a:r>
            <a:endParaRPr lang="en-US" sz="2600" dirty="0"/>
          </a:p>
        </p:txBody>
      </p:sp>
      <p:sp>
        <p:nvSpPr>
          <p:cNvPr id="70" name="Oval 69"/>
          <p:cNvSpPr/>
          <p:nvPr/>
        </p:nvSpPr>
        <p:spPr>
          <a:xfrm>
            <a:off x="11967272" y="5447541"/>
            <a:ext cx="974071" cy="87879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 smtClean="0"/>
              <a:t>3</a:t>
            </a:r>
            <a:endParaRPr lang="en-US" sz="2600" dirty="0"/>
          </a:p>
        </p:txBody>
      </p:sp>
      <p:sp>
        <p:nvSpPr>
          <p:cNvPr id="71" name="Oval 70"/>
          <p:cNvSpPr/>
          <p:nvPr/>
        </p:nvSpPr>
        <p:spPr>
          <a:xfrm>
            <a:off x="12069222" y="9185950"/>
            <a:ext cx="974071" cy="87879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 smtClean="0"/>
              <a:t>2</a:t>
            </a:r>
            <a:endParaRPr lang="en-US" sz="2600" dirty="0"/>
          </a:p>
        </p:txBody>
      </p:sp>
      <p:sp>
        <p:nvSpPr>
          <p:cNvPr id="72" name="TextBox 71"/>
          <p:cNvSpPr txBox="1"/>
          <p:nvPr/>
        </p:nvSpPr>
        <p:spPr>
          <a:xfrm>
            <a:off x="1206764" y="7334409"/>
            <a:ext cx="263405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>
                <a:solidFill>
                  <a:srgbClr val="0E80C9"/>
                </a:solidFill>
              </a:rPr>
              <a:t>Front-end teams</a:t>
            </a:r>
            <a:endParaRPr lang="en-US" sz="2600" dirty="0">
              <a:solidFill>
                <a:srgbClr val="0E80C9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1206764" y="10876330"/>
            <a:ext cx="259718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>
                <a:solidFill>
                  <a:srgbClr val="0E80C9"/>
                </a:solidFill>
              </a:rPr>
              <a:t>Back-end teams</a:t>
            </a:r>
            <a:endParaRPr lang="en-US" sz="2600" dirty="0">
              <a:solidFill>
                <a:srgbClr val="0E80C9"/>
              </a:solidFill>
            </a:endParaRPr>
          </a:p>
        </p:txBody>
      </p:sp>
      <p:pic>
        <p:nvPicPr>
          <p:cNvPr id="74" name="Picture 7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717" y="5374345"/>
            <a:ext cx="1980917" cy="1906714"/>
          </a:xfrm>
          <a:prstGeom prst="rect">
            <a:avLst/>
          </a:prstGeom>
        </p:spPr>
      </p:pic>
      <p:pic>
        <p:nvPicPr>
          <p:cNvPr id="75" name="Picture 7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0757" y="8873033"/>
            <a:ext cx="1980917" cy="1906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596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2069183" y="147397"/>
            <a:ext cx="20562723" cy="1132818"/>
            <a:chOff x="-116540" y="4468112"/>
            <a:chExt cx="12812244" cy="697119"/>
          </a:xfrm>
          <a:solidFill>
            <a:schemeClr val="bg1">
              <a:lumMod val="95000"/>
              <a:alpha val="85000"/>
            </a:schemeClr>
          </a:solidFill>
        </p:grpSpPr>
        <p:grpSp>
          <p:nvGrpSpPr>
            <p:cNvPr id="23" name="Group 22"/>
            <p:cNvGrpSpPr/>
            <p:nvPr/>
          </p:nvGrpSpPr>
          <p:grpSpPr>
            <a:xfrm>
              <a:off x="4112933" y="4472081"/>
              <a:ext cx="4198938" cy="682626"/>
              <a:chOff x="1066800" y="2130425"/>
              <a:chExt cx="4198938" cy="682626"/>
            </a:xfrm>
            <a:grpFill/>
          </p:grpSpPr>
          <p:sp>
            <p:nvSpPr>
              <p:cNvPr id="242" name="Rectangle 5"/>
              <p:cNvSpPr>
                <a:spLocks noChangeArrowheads="1"/>
              </p:cNvSpPr>
              <p:nvPr/>
            </p:nvSpPr>
            <p:spPr bwMode="auto">
              <a:xfrm>
                <a:off x="518318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43" name="Rectangle 6"/>
              <p:cNvSpPr>
                <a:spLocks noChangeArrowheads="1"/>
              </p:cNvSpPr>
              <p:nvPr/>
            </p:nvSpPr>
            <p:spPr bwMode="auto">
              <a:xfrm>
                <a:off x="518795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44" name="Rectangle 7"/>
              <p:cNvSpPr>
                <a:spLocks noChangeArrowheads="1"/>
              </p:cNvSpPr>
              <p:nvPr/>
            </p:nvSpPr>
            <p:spPr bwMode="auto">
              <a:xfrm>
                <a:off x="518795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45" name="Rectangle 10"/>
              <p:cNvSpPr>
                <a:spLocks noChangeArrowheads="1"/>
              </p:cNvSpPr>
              <p:nvPr/>
            </p:nvSpPr>
            <p:spPr bwMode="auto">
              <a:xfrm>
                <a:off x="5033963" y="2725738"/>
                <a:ext cx="90488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46" name="Rectangle 11"/>
              <p:cNvSpPr>
                <a:spLocks noChangeArrowheads="1"/>
              </p:cNvSpPr>
              <p:nvPr/>
            </p:nvSpPr>
            <p:spPr bwMode="auto">
              <a:xfrm>
                <a:off x="50371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47" name="Rectangle 12"/>
              <p:cNvSpPr>
                <a:spLocks noChangeArrowheads="1"/>
              </p:cNvSpPr>
              <p:nvPr/>
            </p:nvSpPr>
            <p:spPr bwMode="auto">
              <a:xfrm>
                <a:off x="5040313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48" name="Rectangle 13"/>
              <p:cNvSpPr>
                <a:spLocks noChangeArrowheads="1"/>
              </p:cNvSpPr>
              <p:nvPr/>
            </p:nvSpPr>
            <p:spPr bwMode="auto">
              <a:xfrm>
                <a:off x="5040313" y="2278063"/>
                <a:ext cx="76200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49" name="Rectangle 14"/>
              <p:cNvSpPr>
                <a:spLocks noChangeArrowheads="1"/>
              </p:cNvSpPr>
              <p:nvPr/>
            </p:nvSpPr>
            <p:spPr bwMode="auto">
              <a:xfrm>
                <a:off x="50450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50" name="Rectangle 16"/>
              <p:cNvSpPr>
                <a:spLocks noChangeArrowheads="1"/>
              </p:cNvSpPr>
              <p:nvPr/>
            </p:nvSpPr>
            <p:spPr bwMode="auto">
              <a:xfrm>
                <a:off x="4886325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51" name="Rectangle 17"/>
              <p:cNvSpPr>
                <a:spLocks noChangeArrowheads="1"/>
              </p:cNvSpPr>
              <p:nvPr/>
            </p:nvSpPr>
            <p:spPr bwMode="auto">
              <a:xfrm>
                <a:off x="489108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52" name="Rectangle 18"/>
              <p:cNvSpPr>
                <a:spLocks noChangeArrowheads="1"/>
              </p:cNvSpPr>
              <p:nvPr/>
            </p:nvSpPr>
            <p:spPr bwMode="auto">
              <a:xfrm>
                <a:off x="4894263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53" name="Rectangle 19"/>
              <p:cNvSpPr>
                <a:spLocks noChangeArrowheads="1"/>
              </p:cNvSpPr>
              <p:nvPr/>
            </p:nvSpPr>
            <p:spPr bwMode="auto">
              <a:xfrm>
                <a:off x="489426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54" name="Rectangle 20"/>
              <p:cNvSpPr>
                <a:spLocks noChangeArrowheads="1"/>
              </p:cNvSpPr>
              <p:nvPr/>
            </p:nvSpPr>
            <p:spPr bwMode="auto">
              <a:xfrm>
                <a:off x="48974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55" name="Rectangle 22"/>
              <p:cNvSpPr>
                <a:spLocks noChangeArrowheads="1"/>
              </p:cNvSpPr>
              <p:nvPr/>
            </p:nvSpPr>
            <p:spPr bwMode="auto">
              <a:xfrm>
                <a:off x="474345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56" name="Rectangle 23"/>
              <p:cNvSpPr>
                <a:spLocks noChangeArrowheads="1"/>
              </p:cNvSpPr>
              <p:nvPr/>
            </p:nvSpPr>
            <p:spPr bwMode="auto">
              <a:xfrm>
                <a:off x="47482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57" name="Rectangle 26"/>
              <p:cNvSpPr>
                <a:spLocks noChangeArrowheads="1"/>
              </p:cNvSpPr>
              <p:nvPr/>
            </p:nvSpPr>
            <p:spPr bwMode="auto">
              <a:xfrm>
                <a:off x="4594225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58" name="Rectangle 27"/>
              <p:cNvSpPr>
                <a:spLocks noChangeArrowheads="1"/>
              </p:cNvSpPr>
              <p:nvPr/>
            </p:nvSpPr>
            <p:spPr bwMode="auto">
              <a:xfrm>
                <a:off x="45974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59" name="Rectangle 28"/>
              <p:cNvSpPr>
                <a:spLocks noChangeArrowheads="1"/>
              </p:cNvSpPr>
              <p:nvPr/>
            </p:nvSpPr>
            <p:spPr bwMode="auto">
              <a:xfrm>
                <a:off x="459740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60" name="Rectangle 29"/>
              <p:cNvSpPr>
                <a:spLocks noChangeArrowheads="1"/>
              </p:cNvSpPr>
              <p:nvPr/>
            </p:nvSpPr>
            <p:spPr bwMode="auto">
              <a:xfrm>
                <a:off x="46005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61" name="Rectangle 30"/>
              <p:cNvSpPr>
                <a:spLocks noChangeArrowheads="1"/>
              </p:cNvSpPr>
              <p:nvPr/>
            </p:nvSpPr>
            <p:spPr bwMode="auto">
              <a:xfrm>
                <a:off x="46053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62" name="Rectangle 32"/>
              <p:cNvSpPr>
                <a:spLocks noChangeArrowheads="1"/>
              </p:cNvSpPr>
              <p:nvPr/>
            </p:nvSpPr>
            <p:spPr bwMode="auto">
              <a:xfrm>
                <a:off x="4451350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63" name="Rectangle 33"/>
              <p:cNvSpPr>
                <a:spLocks noChangeArrowheads="1"/>
              </p:cNvSpPr>
              <p:nvPr/>
            </p:nvSpPr>
            <p:spPr bwMode="auto">
              <a:xfrm>
                <a:off x="445452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64" name="Rectangle 34"/>
              <p:cNvSpPr>
                <a:spLocks noChangeArrowheads="1"/>
              </p:cNvSpPr>
              <p:nvPr/>
            </p:nvSpPr>
            <p:spPr bwMode="auto">
              <a:xfrm>
                <a:off x="4457700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65" name="Rectangle 36"/>
              <p:cNvSpPr>
                <a:spLocks noChangeArrowheads="1"/>
              </p:cNvSpPr>
              <p:nvPr/>
            </p:nvSpPr>
            <p:spPr bwMode="auto">
              <a:xfrm>
                <a:off x="4300538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66" name="Rectangle 37"/>
              <p:cNvSpPr>
                <a:spLocks noChangeArrowheads="1"/>
              </p:cNvSpPr>
              <p:nvPr/>
            </p:nvSpPr>
            <p:spPr bwMode="auto">
              <a:xfrm>
                <a:off x="430371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67" name="Rectangle 38"/>
              <p:cNvSpPr>
                <a:spLocks noChangeArrowheads="1"/>
              </p:cNvSpPr>
              <p:nvPr/>
            </p:nvSpPr>
            <p:spPr bwMode="auto">
              <a:xfrm>
                <a:off x="43084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68" name="Rectangle 39"/>
              <p:cNvSpPr>
                <a:spLocks noChangeArrowheads="1"/>
              </p:cNvSpPr>
              <p:nvPr/>
            </p:nvSpPr>
            <p:spPr bwMode="auto">
              <a:xfrm>
                <a:off x="43084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69" name="Rectangle 41"/>
              <p:cNvSpPr>
                <a:spLocks noChangeArrowheads="1"/>
              </p:cNvSpPr>
              <p:nvPr/>
            </p:nvSpPr>
            <p:spPr bwMode="auto">
              <a:xfrm>
                <a:off x="415766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70" name="Rectangle 43"/>
              <p:cNvSpPr>
                <a:spLocks noChangeArrowheads="1"/>
              </p:cNvSpPr>
              <p:nvPr/>
            </p:nvSpPr>
            <p:spPr bwMode="auto">
              <a:xfrm>
                <a:off x="41608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71" name="Rectangle 45"/>
              <p:cNvSpPr>
                <a:spLocks noChangeArrowheads="1"/>
              </p:cNvSpPr>
              <p:nvPr/>
            </p:nvSpPr>
            <p:spPr bwMode="auto">
              <a:xfrm>
                <a:off x="400685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72" name="Rectangle 46"/>
              <p:cNvSpPr>
                <a:spLocks noChangeArrowheads="1"/>
              </p:cNvSpPr>
              <p:nvPr/>
            </p:nvSpPr>
            <p:spPr bwMode="auto">
              <a:xfrm>
                <a:off x="400685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73" name="Rectangle 47"/>
              <p:cNvSpPr>
                <a:spLocks noChangeArrowheads="1"/>
              </p:cNvSpPr>
              <p:nvPr/>
            </p:nvSpPr>
            <p:spPr bwMode="auto">
              <a:xfrm>
                <a:off x="4011613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74" name="Rectangle 48"/>
              <p:cNvSpPr>
                <a:spLocks noChangeArrowheads="1"/>
              </p:cNvSpPr>
              <p:nvPr/>
            </p:nvSpPr>
            <p:spPr bwMode="auto">
              <a:xfrm>
                <a:off x="40147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75" name="Rectangle 49"/>
              <p:cNvSpPr>
                <a:spLocks noChangeArrowheads="1"/>
              </p:cNvSpPr>
              <p:nvPr/>
            </p:nvSpPr>
            <p:spPr bwMode="auto">
              <a:xfrm>
                <a:off x="401478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76" name="Rectangle 51"/>
              <p:cNvSpPr>
                <a:spLocks noChangeArrowheads="1"/>
              </p:cNvSpPr>
              <p:nvPr/>
            </p:nvSpPr>
            <p:spPr bwMode="auto">
              <a:xfrm>
                <a:off x="3863975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77" name="Rectangle 53"/>
              <p:cNvSpPr>
                <a:spLocks noChangeArrowheads="1"/>
              </p:cNvSpPr>
              <p:nvPr/>
            </p:nvSpPr>
            <p:spPr bwMode="auto">
              <a:xfrm>
                <a:off x="38687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78" name="Rectangle 55"/>
              <p:cNvSpPr>
                <a:spLocks noChangeArrowheads="1"/>
              </p:cNvSpPr>
              <p:nvPr/>
            </p:nvSpPr>
            <p:spPr bwMode="auto">
              <a:xfrm>
                <a:off x="3713163" y="2578100"/>
                <a:ext cx="84138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79" name="Rectangle 56"/>
              <p:cNvSpPr>
                <a:spLocks noChangeArrowheads="1"/>
              </p:cNvSpPr>
              <p:nvPr/>
            </p:nvSpPr>
            <p:spPr bwMode="auto">
              <a:xfrm>
                <a:off x="3717925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80" name="Rectangle 57"/>
              <p:cNvSpPr>
                <a:spLocks noChangeArrowheads="1"/>
              </p:cNvSpPr>
              <p:nvPr/>
            </p:nvSpPr>
            <p:spPr bwMode="auto">
              <a:xfrm>
                <a:off x="3717925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81" name="Rectangle 60"/>
              <p:cNvSpPr>
                <a:spLocks noChangeArrowheads="1"/>
              </p:cNvSpPr>
              <p:nvPr/>
            </p:nvSpPr>
            <p:spPr bwMode="auto">
              <a:xfrm>
                <a:off x="3563938" y="2725738"/>
                <a:ext cx="90488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82" name="Rectangle 62"/>
              <p:cNvSpPr>
                <a:spLocks noChangeArrowheads="1"/>
              </p:cNvSpPr>
              <p:nvPr/>
            </p:nvSpPr>
            <p:spPr bwMode="auto">
              <a:xfrm>
                <a:off x="3571875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83" name="Rectangle 63"/>
              <p:cNvSpPr>
                <a:spLocks noChangeArrowheads="1"/>
              </p:cNvSpPr>
              <p:nvPr/>
            </p:nvSpPr>
            <p:spPr bwMode="auto">
              <a:xfrm>
                <a:off x="3575050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84" name="Rectangle 65"/>
              <p:cNvSpPr>
                <a:spLocks noChangeArrowheads="1"/>
              </p:cNvSpPr>
              <p:nvPr/>
            </p:nvSpPr>
            <p:spPr bwMode="auto">
              <a:xfrm>
                <a:off x="3421063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85" name="Rectangle 66"/>
              <p:cNvSpPr>
                <a:spLocks noChangeArrowheads="1"/>
              </p:cNvSpPr>
              <p:nvPr/>
            </p:nvSpPr>
            <p:spPr bwMode="auto">
              <a:xfrm>
                <a:off x="3424238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86" name="Rectangle 67"/>
              <p:cNvSpPr>
                <a:spLocks noChangeArrowheads="1"/>
              </p:cNvSpPr>
              <p:nvPr/>
            </p:nvSpPr>
            <p:spPr bwMode="auto">
              <a:xfrm>
                <a:off x="34242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87" name="Rectangle 68"/>
              <p:cNvSpPr>
                <a:spLocks noChangeArrowheads="1"/>
              </p:cNvSpPr>
              <p:nvPr/>
            </p:nvSpPr>
            <p:spPr bwMode="auto">
              <a:xfrm>
                <a:off x="3429000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88" name="Rectangle 70"/>
              <p:cNvSpPr>
                <a:spLocks noChangeArrowheads="1"/>
              </p:cNvSpPr>
              <p:nvPr/>
            </p:nvSpPr>
            <p:spPr bwMode="auto">
              <a:xfrm>
                <a:off x="327025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89" name="Rectangle 71"/>
              <p:cNvSpPr>
                <a:spLocks noChangeArrowheads="1"/>
              </p:cNvSpPr>
              <p:nvPr/>
            </p:nvSpPr>
            <p:spPr bwMode="auto">
              <a:xfrm>
                <a:off x="3273425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90" name="Rectangle 72"/>
              <p:cNvSpPr>
                <a:spLocks noChangeArrowheads="1"/>
              </p:cNvSpPr>
              <p:nvPr/>
            </p:nvSpPr>
            <p:spPr bwMode="auto">
              <a:xfrm>
                <a:off x="32781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91" name="Rectangle 75"/>
              <p:cNvSpPr>
                <a:spLocks noChangeArrowheads="1"/>
              </p:cNvSpPr>
              <p:nvPr/>
            </p:nvSpPr>
            <p:spPr bwMode="auto">
              <a:xfrm>
                <a:off x="3127375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92" name="Rectangle 76"/>
              <p:cNvSpPr>
                <a:spLocks noChangeArrowheads="1"/>
              </p:cNvSpPr>
              <p:nvPr/>
            </p:nvSpPr>
            <p:spPr bwMode="auto">
              <a:xfrm>
                <a:off x="313055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93" name="Rectangle 77"/>
              <p:cNvSpPr>
                <a:spLocks noChangeArrowheads="1"/>
              </p:cNvSpPr>
              <p:nvPr/>
            </p:nvSpPr>
            <p:spPr bwMode="auto">
              <a:xfrm>
                <a:off x="3135313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94" name="Rectangle 79"/>
              <p:cNvSpPr>
                <a:spLocks noChangeArrowheads="1"/>
              </p:cNvSpPr>
              <p:nvPr/>
            </p:nvSpPr>
            <p:spPr bwMode="auto">
              <a:xfrm>
                <a:off x="2976563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95" name="Rectangle 80"/>
              <p:cNvSpPr>
                <a:spLocks noChangeArrowheads="1"/>
              </p:cNvSpPr>
              <p:nvPr/>
            </p:nvSpPr>
            <p:spPr bwMode="auto">
              <a:xfrm>
                <a:off x="298132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96" name="Rectangle 81"/>
              <p:cNvSpPr>
                <a:spLocks noChangeArrowheads="1"/>
              </p:cNvSpPr>
              <p:nvPr/>
            </p:nvSpPr>
            <p:spPr bwMode="auto">
              <a:xfrm>
                <a:off x="2981325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97" name="Rectangle 82"/>
              <p:cNvSpPr>
                <a:spLocks noChangeArrowheads="1"/>
              </p:cNvSpPr>
              <p:nvPr/>
            </p:nvSpPr>
            <p:spPr bwMode="auto">
              <a:xfrm>
                <a:off x="298450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98" name="Rectangle 83"/>
              <p:cNvSpPr>
                <a:spLocks noChangeArrowheads="1"/>
              </p:cNvSpPr>
              <p:nvPr/>
            </p:nvSpPr>
            <p:spPr bwMode="auto">
              <a:xfrm>
                <a:off x="2987675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99" name="Rectangle 85"/>
              <p:cNvSpPr>
                <a:spLocks noChangeArrowheads="1"/>
              </p:cNvSpPr>
              <p:nvPr/>
            </p:nvSpPr>
            <p:spPr bwMode="auto">
              <a:xfrm>
                <a:off x="283051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00" name="Rectangle 86"/>
              <p:cNvSpPr>
                <a:spLocks noChangeArrowheads="1"/>
              </p:cNvSpPr>
              <p:nvPr/>
            </p:nvSpPr>
            <p:spPr bwMode="auto">
              <a:xfrm>
                <a:off x="2833688" y="2578100"/>
                <a:ext cx="79375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01" name="Rectangle 87"/>
              <p:cNvSpPr>
                <a:spLocks noChangeArrowheads="1"/>
              </p:cNvSpPr>
              <p:nvPr/>
            </p:nvSpPr>
            <p:spPr bwMode="auto">
              <a:xfrm>
                <a:off x="2833688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02" name="Rectangle 88"/>
              <p:cNvSpPr>
                <a:spLocks noChangeArrowheads="1"/>
              </p:cNvSpPr>
              <p:nvPr/>
            </p:nvSpPr>
            <p:spPr bwMode="auto">
              <a:xfrm>
                <a:off x="283845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03" name="Rectangle 89"/>
              <p:cNvSpPr>
                <a:spLocks noChangeArrowheads="1"/>
              </p:cNvSpPr>
              <p:nvPr/>
            </p:nvSpPr>
            <p:spPr bwMode="auto">
              <a:xfrm>
                <a:off x="2841625" y="2130425"/>
                <a:ext cx="63500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04" name="Rectangle 91"/>
              <p:cNvSpPr>
                <a:spLocks noChangeArrowheads="1"/>
              </p:cNvSpPr>
              <p:nvPr/>
            </p:nvSpPr>
            <p:spPr bwMode="auto">
              <a:xfrm>
                <a:off x="268446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05" name="Rectangle 92"/>
              <p:cNvSpPr>
                <a:spLocks noChangeArrowheads="1"/>
              </p:cNvSpPr>
              <p:nvPr/>
            </p:nvSpPr>
            <p:spPr bwMode="auto">
              <a:xfrm>
                <a:off x="2684463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06" name="Rectangle 93"/>
              <p:cNvSpPr>
                <a:spLocks noChangeArrowheads="1"/>
              </p:cNvSpPr>
              <p:nvPr/>
            </p:nvSpPr>
            <p:spPr bwMode="auto">
              <a:xfrm>
                <a:off x="2687638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07" name="Rectangle 94"/>
              <p:cNvSpPr>
                <a:spLocks noChangeArrowheads="1"/>
              </p:cNvSpPr>
              <p:nvPr/>
            </p:nvSpPr>
            <p:spPr bwMode="auto">
              <a:xfrm>
                <a:off x="26908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08" name="Rectangle 99"/>
              <p:cNvSpPr>
                <a:spLocks noChangeArrowheads="1"/>
              </p:cNvSpPr>
              <p:nvPr/>
            </p:nvSpPr>
            <p:spPr bwMode="auto">
              <a:xfrm>
                <a:off x="2544763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09" name="Rectangle 101"/>
              <p:cNvSpPr>
                <a:spLocks noChangeArrowheads="1"/>
              </p:cNvSpPr>
              <p:nvPr/>
            </p:nvSpPr>
            <p:spPr bwMode="auto">
              <a:xfrm>
                <a:off x="239077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10" name="Rectangle 102"/>
              <p:cNvSpPr>
                <a:spLocks noChangeArrowheads="1"/>
              </p:cNvSpPr>
              <p:nvPr/>
            </p:nvSpPr>
            <p:spPr bwMode="auto">
              <a:xfrm>
                <a:off x="2393950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11" name="Rectangle 103"/>
              <p:cNvSpPr>
                <a:spLocks noChangeArrowheads="1"/>
              </p:cNvSpPr>
              <p:nvPr/>
            </p:nvSpPr>
            <p:spPr bwMode="auto">
              <a:xfrm>
                <a:off x="23987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12" name="Rectangle 104"/>
              <p:cNvSpPr>
                <a:spLocks noChangeArrowheads="1"/>
              </p:cNvSpPr>
              <p:nvPr/>
            </p:nvSpPr>
            <p:spPr bwMode="auto">
              <a:xfrm>
                <a:off x="2398713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13" name="Rectangle 106"/>
              <p:cNvSpPr>
                <a:spLocks noChangeArrowheads="1"/>
              </p:cNvSpPr>
              <p:nvPr/>
            </p:nvSpPr>
            <p:spPr bwMode="auto">
              <a:xfrm>
                <a:off x="224472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14" name="Rectangle 107"/>
              <p:cNvSpPr>
                <a:spLocks noChangeArrowheads="1"/>
              </p:cNvSpPr>
              <p:nvPr/>
            </p:nvSpPr>
            <p:spPr bwMode="auto">
              <a:xfrm>
                <a:off x="224790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15" name="Rectangle 108"/>
              <p:cNvSpPr>
                <a:spLocks noChangeArrowheads="1"/>
              </p:cNvSpPr>
              <p:nvPr/>
            </p:nvSpPr>
            <p:spPr bwMode="auto">
              <a:xfrm>
                <a:off x="224790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16" name="Rectangle 111"/>
              <p:cNvSpPr>
                <a:spLocks noChangeArrowheads="1"/>
              </p:cNvSpPr>
              <p:nvPr/>
            </p:nvSpPr>
            <p:spPr bwMode="auto">
              <a:xfrm>
                <a:off x="210185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17" name="Rectangle 112"/>
              <p:cNvSpPr>
                <a:spLocks noChangeArrowheads="1"/>
              </p:cNvSpPr>
              <p:nvPr/>
            </p:nvSpPr>
            <p:spPr bwMode="auto">
              <a:xfrm>
                <a:off x="210185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18" name="Rectangle 115"/>
              <p:cNvSpPr>
                <a:spLocks noChangeArrowheads="1"/>
              </p:cNvSpPr>
              <p:nvPr/>
            </p:nvSpPr>
            <p:spPr bwMode="auto">
              <a:xfrm>
                <a:off x="194786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19" name="Rectangle 116"/>
              <p:cNvSpPr>
                <a:spLocks noChangeArrowheads="1"/>
              </p:cNvSpPr>
              <p:nvPr/>
            </p:nvSpPr>
            <p:spPr bwMode="auto">
              <a:xfrm>
                <a:off x="19510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20" name="Rectangle 117"/>
              <p:cNvSpPr>
                <a:spLocks noChangeArrowheads="1"/>
              </p:cNvSpPr>
              <p:nvPr/>
            </p:nvSpPr>
            <p:spPr bwMode="auto">
              <a:xfrm>
                <a:off x="1954213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21" name="Rectangle 118"/>
              <p:cNvSpPr>
                <a:spLocks noChangeArrowheads="1"/>
              </p:cNvSpPr>
              <p:nvPr/>
            </p:nvSpPr>
            <p:spPr bwMode="auto">
              <a:xfrm>
                <a:off x="1963271" y="2272553"/>
                <a:ext cx="62380" cy="7694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22" name="Rectangle 119"/>
              <p:cNvSpPr>
                <a:spLocks noChangeArrowheads="1"/>
              </p:cNvSpPr>
              <p:nvPr/>
            </p:nvSpPr>
            <p:spPr bwMode="auto">
              <a:xfrm>
                <a:off x="19589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23" name="Rectangle 121"/>
              <p:cNvSpPr>
                <a:spLocks noChangeArrowheads="1"/>
              </p:cNvSpPr>
              <p:nvPr/>
            </p:nvSpPr>
            <p:spPr bwMode="auto">
              <a:xfrm>
                <a:off x="1800225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24" name="Rectangle 122"/>
              <p:cNvSpPr>
                <a:spLocks noChangeArrowheads="1"/>
              </p:cNvSpPr>
              <p:nvPr/>
            </p:nvSpPr>
            <p:spPr bwMode="auto">
              <a:xfrm>
                <a:off x="1804988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25" name="Rectangle 123"/>
              <p:cNvSpPr>
                <a:spLocks noChangeArrowheads="1"/>
              </p:cNvSpPr>
              <p:nvPr/>
            </p:nvSpPr>
            <p:spPr bwMode="auto">
              <a:xfrm>
                <a:off x="180816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26" name="Rectangle 124"/>
              <p:cNvSpPr>
                <a:spLocks noChangeArrowheads="1"/>
              </p:cNvSpPr>
              <p:nvPr/>
            </p:nvSpPr>
            <p:spPr bwMode="auto">
              <a:xfrm>
                <a:off x="18113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27" name="Rectangle 126"/>
              <p:cNvSpPr>
                <a:spLocks noChangeArrowheads="1"/>
              </p:cNvSpPr>
              <p:nvPr/>
            </p:nvSpPr>
            <p:spPr bwMode="auto">
              <a:xfrm>
                <a:off x="165735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28" name="Rectangle 127"/>
              <p:cNvSpPr>
                <a:spLocks noChangeArrowheads="1"/>
              </p:cNvSpPr>
              <p:nvPr/>
            </p:nvSpPr>
            <p:spPr bwMode="auto">
              <a:xfrm>
                <a:off x="16621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29" name="Rectangle 130"/>
              <p:cNvSpPr>
                <a:spLocks noChangeArrowheads="1"/>
              </p:cNvSpPr>
              <p:nvPr/>
            </p:nvSpPr>
            <p:spPr bwMode="auto">
              <a:xfrm>
                <a:off x="15113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30" name="Rectangle 131"/>
              <p:cNvSpPr>
                <a:spLocks noChangeArrowheads="1"/>
              </p:cNvSpPr>
              <p:nvPr/>
            </p:nvSpPr>
            <p:spPr bwMode="auto">
              <a:xfrm>
                <a:off x="151130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31" name="Rectangle 132"/>
              <p:cNvSpPr>
                <a:spLocks noChangeArrowheads="1"/>
              </p:cNvSpPr>
              <p:nvPr/>
            </p:nvSpPr>
            <p:spPr bwMode="auto">
              <a:xfrm>
                <a:off x="15144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32" name="Rectangle 133"/>
              <p:cNvSpPr>
                <a:spLocks noChangeArrowheads="1"/>
              </p:cNvSpPr>
              <p:nvPr/>
            </p:nvSpPr>
            <p:spPr bwMode="auto">
              <a:xfrm>
                <a:off x="15192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33" name="Rectangle 135"/>
              <p:cNvSpPr>
                <a:spLocks noChangeArrowheads="1"/>
              </p:cNvSpPr>
              <p:nvPr/>
            </p:nvSpPr>
            <p:spPr bwMode="auto">
              <a:xfrm>
                <a:off x="1360488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34" name="Rectangle 136"/>
              <p:cNvSpPr>
                <a:spLocks noChangeArrowheads="1"/>
              </p:cNvSpPr>
              <p:nvPr/>
            </p:nvSpPr>
            <p:spPr bwMode="auto">
              <a:xfrm>
                <a:off x="1363663" y="2578100"/>
                <a:ext cx="79375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35" name="Rectangle 137"/>
              <p:cNvSpPr>
                <a:spLocks noChangeArrowheads="1"/>
              </p:cNvSpPr>
              <p:nvPr/>
            </p:nvSpPr>
            <p:spPr bwMode="auto">
              <a:xfrm>
                <a:off x="136366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36" name="Rectangle 138"/>
              <p:cNvSpPr>
                <a:spLocks noChangeArrowheads="1"/>
              </p:cNvSpPr>
              <p:nvPr/>
            </p:nvSpPr>
            <p:spPr bwMode="auto">
              <a:xfrm>
                <a:off x="136842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37" name="Rectangle 141"/>
              <p:cNvSpPr>
                <a:spLocks noChangeArrowheads="1"/>
              </p:cNvSpPr>
              <p:nvPr/>
            </p:nvSpPr>
            <p:spPr bwMode="auto">
              <a:xfrm>
                <a:off x="12144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38" name="Rectangle 142"/>
              <p:cNvSpPr>
                <a:spLocks noChangeArrowheads="1"/>
              </p:cNvSpPr>
              <p:nvPr/>
            </p:nvSpPr>
            <p:spPr bwMode="auto">
              <a:xfrm>
                <a:off x="121761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39" name="Rectangle 143"/>
              <p:cNvSpPr>
                <a:spLocks noChangeArrowheads="1"/>
              </p:cNvSpPr>
              <p:nvPr/>
            </p:nvSpPr>
            <p:spPr bwMode="auto">
              <a:xfrm>
                <a:off x="12207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40" name="Rectangle 144"/>
              <p:cNvSpPr>
                <a:spLocks noChangeArrowheads="1"/>
              </p:cNvSpPr>
              <p:nvPr/>
            </p:nvSpPr>
            <p:spPr bwMode="auto">
              <a:xfrm>
                <a:off x="122078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41" name="Rectangle 146"/>
              <p:cNvSpPr>
                <a:spLocks noChangeArrowheads="1"/>
              </p:cNvSpPr>
              <p:nvPr/>
            </p:nvSpPr>
            <p:spPr bwMode="auto">
              <a:xfrm>
                <a:off x="106680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42" name="Rectangle 147"/>
              <p:cNvSpPr>
                <a:spLocks noChangeArrowheads="1"/>
              </p:cNvSpPr>
              <p:nvPr/>
            </p:nvSpPr>
            <p:spPr bwMode="auto">
              <a:xfrm>
                <a:off x="10668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43" name="Rectangle 148"/>
              <p:cNvSpPr>
                <a:spLocks noChangeArrowheads="1"/>
              </p:cNvSpPr>
              <p:nvPr/>
            </p:nvSpPr>
            <p:spPr bwMode="auto">
              <a:xfrm>
                <a:off x="1071563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44" name="Rectangle 149"/>
              <p:cNvSpPr>
                <a:spLocks noChangeArrowheads="1"/>
              </p:cNvSpPr>
              <p:nvPr/>
            </p:nvSpPr>
            <p:spPr bwMode="auto">
              <a:xfrm>
                <a:off x="10747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45" name="Rectangle 150"/>
              <p:cNvSpPr>
                <a:spLocks noChangeArrowheads="1"/>
              </p:cNvSpPr>
              <p:nvPr/>
            </p:nvSpPr>
            <p:spPr bwMode="auto">
              <a:xfrm>
                <a:off x="10747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8496766" y="4468112"/>
              <a:ext cx="4198938" cy="682626"/>
              <a:chOff x="1066800" y="2130425"/>
              <a:chExt cx="4198938" cy="682626"/>
            </a:xfrm>
            <a:grpFill/>
          </p:grpSpPr>
          <p:sp>
            <p:nvSpPr>
              <p:cNvPr id="140" name="Rectangle 5"/>
              <p:cNvSpPr>
                <a:spLocks noChangeArrowheads="1"/>
              </p:cNvSpPr>
              <p:nvPr/>
            </p:nvSpPr>
            <p:spPr bwMode="auto">
              <a:xfrm>
                <a:off x="518318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41" name="Rectangle 6"/>
              <p:cNvSpPr>
                <a:spLocks noChangeArrowheads="1"/>
              </p:cNvSpPr>
              <p:nvPr/>
            </p:nvSpPr>
            <p:spPr bwMode="auto">
              <a:xfrm>
                <a:off x="518795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42" name="Rectangle 7"/>
              <p:cNvSpPr>
                <a:spLocks noChangeArrowheads="1"/>
              </p:cNvSpPr>
              <p:nvPr/>
            </p:nvSpPr>
            <p:spPr bwMode="auto">
              <a:xfrm>
                <a:off x="518795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43" name="Rectangle 10"/>
              <p:cNvSpPr>
                <a:spLocks noChangeArrowheads="1"/>
              </p:cNvSpPr>
              <p:nvPr/>
            </p:nvSpPr>
            <p:spPr bwMode="auto">
              <a:xfrm>
                <a:off x="5033963" y="2725738"/>
                <a:ext cx="90488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44" name="Rectangle 11"/>
              <p:cNvSpPr>
                <a:spLocks noChangeArrowheads="1"/>
              </p:cNvSpPr>
              <p:nvPr/>
            </p:nvSpPr>
            <p:spPr bwMode="auto">
              <a:xfrm>
                <a:off x="50371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45" name="Rectangle 12"/>
              <p:cNvSpPr>
                <a:spLocks noChangeArrowheads="1"/>
              </p:cNvSpPr>
              <p:nvPr/>
            </p:nvSpPr>
            <p:spPr bwMode="auto">
              <a:xfrm>
                <a:off x="5040313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46" name="Rectangle 13"/>
              <p:cNvSpPr>
                <a:spLocks noChangeArrowheads="1"/>
              </p:cNvSpPr>
              <p:nvPr/>
            </p:nvSpPr>
            <p:spPr bwMode="auto">
              <a:xfrm>
                <a:off x="5040313" y="2278063"/>
                <a:ext cx="76200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47" name="Rectangle 14"/>
              <p:cNvSpPr>
                <a:spLocks noChangeArrowheads="1"/>
              </p:cNvSpPr>
              <p:nvPr/>
            </p:nvSpPr>
            <p:spPr bwMode="auto">
              <a:xfrm>
                <a:off x="50450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48" name="Rectangle 16"/>
              <p:cNvSpPr>
                <a:spLocks noChangeArrowheads="1"/>
              </p:cNvSpPr>
              <p:nvPr/>
            </p:nvSpPr>
            <p:spPr bwMode="auto">
              <a:xfrm>
                <a:off x="4886325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49" name="Rectangle 17"/>
              <p:cNvSpPr>
                <a:spLocks noChangeArrowheads="1"/>
              </p:cNvSpPr>
              <p:nvPr/>
            </p:nvSpPr>
            <p:spPr bwMode="auto">
              <a:xfrm>
                <a:off x="489108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50" name="Rectangle 18"/>
              <p:cNvSpPr>
                <a:spLocks noChangeArrowheads="1"/>
              </p:cNvSpPr>
              <p:nvPr/>
            </p:nvSpPr>
            <p:spPr bwMode="auto">
              <a:xfrm>
                <a:off x="4894263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51" name="Rectangle 19"/>
              <p:cNvSpPr>
                <a:spLocks noChangeArrowheads="1"/>
              </p:cNvSpPr>
              <p:nvPr/>
            </p:nvSpPr>
            <p:spPr bwMode="auto">
              <a:xfrm>
                <a:off x="489426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52" name="Rectangle 20"/>
              <p:cNvSpPr>
                <a:spLocks noChangeArrowheads="1"/>
              </p:cNvSpPr>
              <p:nvPr/>
            </p:nvSpPr>
            <p:spPr bwMode="auto">
              <a:xfrm>
                <a:off x="48974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53" name="Rectangle 22"/>
              <p:cNvSpPr>
                <a:spLocks noChangeArrowheads="1"/>
              </p:cNvSpPr>
              <p:nvPr/>
            </p:nvSpPr>
            <p:spPr bwMode="auto">
              <a:xfrm>
                <a:off x="474345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54" name="Rectangle 23"/>
              <p:cNvSpPr>
                <a:spLocks noChangeArrowheads="1"/>
              </p:cNvSpPr>
              <p:nvPr/>
            </p:nvSpPr>
            <p:spPr bwMode="auto">
              <a:xfrm>
                <a:off x="47482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55" name="Rectangle 26"/>
              <p:cNvSpPr>
                <a:spLocks noChangeArrowheads="1"/>
              </p:cNvSpPr>
              <p:nvPr/>
            </p:nvSpPr>
            <p:spPr bwMode="auto">
              <a:xfrm>
                <a:off x="4594225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56" name="Rectangle 27"/>
              <p:cNvSpPr>
                <a:spLocks noChangeArrowheads="1"/>
              </p:cNvSpPr>
              <p:nvPr/>
            </p:nvSpPr>
            <p:spPr bwMode="auto">
              <a:xfrm>
                <a:off x="45974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57" name="Rectangle 28"/>
              <p:cNvSpPr>
                <a:spLocks noChangeArrowheads="1"/>
              </p:cNvSpPr>
              <p:nvPr/>
            </p:nvSpPr>
            <p:spPr bwMode="auto">
              <a:xfrm>
                <a:off x="459740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58" name="Rectangle 29"/>
              <p:cNvSpPr>
                <a:spLocks noChangeArrowheads="1"/>
              </p:cNvSpPr>
              <p:nvPr/>
            </p:nvSpPr>
            <p:spPr bwMode="auto">
              <a:xfrm>
                <a:off x="46005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59" name="Rectangle 30"/>
              <p:cNvSpPr>
                <a:spLocks noChangeArrowheads="1"/>
              </p:cNvSpPr>
              <p:nvPr/>
            </p:nvSpPr>
            <p:spPr bwMode="auto">
              <a:xfrm>
                <a:off x="46053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60" name="Rectangle 32"/>
              <p:cNvSpPr>
                <a:spLocks noChangeArrowheads="1"/>
              </p:cNvSpPr>
              <p:nvPr/>
            </p:nvSpPr>
            <p:spPr bwMode="auto">
              <a:xfrm>
                <a:off x="4451350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61" name="Rectangle 34"/>
              <p:cNvSpPr>
                <a:spLocks noChangeArrowheads="1"/>
              </p:cNvSpPr>
              <p:nvPr/>
            </p:nvSpPr>
            <p:spPr bwMode="auto">
              <a:xfrm>
                <a:off x="4457700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62" name="Rectangle 36"/>
              <p:cNvSpPr>
                <a:spLocks noChangeArrowheads="1"/>
              </p:cNvSpPr>
              <p:nvPr/>
            </p:nvSpPr>
            <p:spPr bwMode="auto">
              <a:xfrm>
                <a:off x="4300538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63" name="Rectangle 37"/>
              <p:cNvSpPr>
                <a:spLocks noChangeArrowheads="1"/>
              </p:cNvSpPr>
              <p:nvPr/>
            </p:nvSpPr>
            <p:spPr bwMode="auto">
              <a:xfrm>
                <a:off x="430371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64" name="Rectangle 38"/>
              <p:cNvSpPr>
                <a:spLocks noChangeArrowheads="1"/>
              </p:cNvSpPr>
              <p:nvPr/>
            </p:nvSpPr>
            <p:spPr bwMode="auto">
              <a:xfrm>
                <a:off x="43084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65" name="Rectangle 39"/>
              <p:cNvSpPr>
                <a:spLocks noChangeArrowheads="1"/>
              </p:cNvSpPr>
              <p:nvPr/>
            </p:nvSpPr>
            <p:spPr bwMode="auto">
              <a:xfrm>
                <a:off x="43084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66" name="Rectangle 41"/>
              <p:cNvSpPr>
                <a:spLocks noChangeArrowheads="1"/>
              </p:cNvSpPr>
              <p:nvPr/>
            </p:nvSpPr>
            <p:spPr bwMode="auto">
              <a:xfrm>
                <a:off x="415766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67" name="Rectangle 43"/>
              <p:cNvSpPr>
                <a:spLocks noChangeArrowheads="1"/>
              </p:cNvSpPr>
              <p:nvPr/>
            </p:nvSpPr>
            <p:spPr bwMode="auto">
              <a:xfrm>
                <a:off x="41608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68" name="Rectangle 45"/>
              <p:cNvSpPr>
                <a:spLocks noChangeArrowheads="1"/>
              </p:cNvSpPr>
              <p:nvPr/>
            </p:nvSpPr>
            <p:spPr bwMode="auto">
              <a:xfrm>
                <a:off x="400685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69" name="Rectangle 46"/>
              <p:cNvSpPr>
                <a:spLocks noChangeArrowheads="1"/>
              </p:cNvSpPr>
              <p:nvPr/>
            </p:nvSpPr>
            <p:spPr bwMode="auto">
              <a:xfrm>
                <a:off x="400685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70" name="Rectangle 47"/>
              <p:cNvSpPr>
                <a:spLocks noChangeArrowheads="1"/>
              </p:cNvSpPr>
              <p:nvPr/>
            </p:nvSpPr>
            <p:spPr bwMode="auto">
              <a:xfrm>
                <a:off x="4011613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71" name="Rectangle 48"/>
              <p:cNvSpPr>
                <a:spLocks noChangeArrowheads="1"/>
              </p:cNvSpPr>
              <p:nvPr/>
            </p:nvSpPr>
            <p:spPr bwMode="auto">
              <a:xfrm>
                <a:off x="40147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72" name="Rectangle 49"/>
              <p:cNvSpPr>
                <a:spLocks noChangeArrowheads="1"/>
              </p:cNvSpPr>
              <p:nvPr/>
            </p:nvSpPr>
            <p:spPr bwMode="auto">
              <a:xfrm>
                <a:off x="401478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73" name="Rectangle 51"/>
              <p:cNvSpPr>
                <a:spLocks noChangeArrowheads="1"/>
              </p:cNvSpPr>
              <p:nvPr/>
            </p:nvSpPr>
            <p:spPr bwMode="auto">
              <a:xfrm>
                <a:off x="3863975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74" name="Rectangle 52"/>
              <p:cNvSpPr>
                <a:spLocks noChangeArrowheads="1"/>
              </p:cNvSpPr>
              <p:nvPr/>
            </p:nvSpPr>
            <p:spPr bwMode="auto">
              <a:xfrm>
                <a:off x="38687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75" name="Rectangle 53"/>
              <p:cNvSpPr>
                <a:spLocks noChangeArrowheads="1"/>
              </p:cNvSpPr>
              <p:nvPr/>
            </p:nvSpPr>
            <p:spPr bwMode="auto">
              <a:xfrm>
                <a:off x="38687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76" name="Rectangle 55"/>
              <p:cNvSpPr>
                <a:spLocks noChangeArrowheads="1"/>
              </p:cNvSpPr>
              <p:nvPr/>
            </p:nvSpPr>
            <p:spPr bwMode="auto">
              <a:xfrm>
                <a:off x="3713163" y="2578100"/>
                <a:ext cx="84138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77" name="Rectangle 56"/>
              <p:cNvSpPr>
                <a:spLocks noChangeArrowheads="1"/>
              </p:cNvSpPr>
              <p:nvPr/>
            </p:nvSpPr>
            <p:spPr bwMode="auto">
              <a:xfrm>
                <a:off x="3717925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78" name="Rectangle 57"/>
              <p:cNvSpPr>
                <a:spLocks noChangeArrowheads="1"/>
              </p:cNvSpPr>
              <p:nvPr/>
            </p:nvSpPr>
            <p:spPr bwMode="auto">
              <a:xfrm>
                <a:off x="3717925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79" name="Rectangle 60"/>
              <p:cNvSpPr>
                <a:spLocks noChangeArrowheads="1"/>
              </p:cNvSpPr>
              <p:nvPr/>
            </p:nvSpPr>
            <p:spPr bwMode="auto">
              <a:xfrm>
                <a:off x="3563938" y="2725738"/>
                <a:ext cx="90488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80" name="Rectangle 63"/>
              <p:cNvSpPr>
                <a:spLocks noChangeArrowheads="1"/>
              </p:cNvSpPr>
              <p:nvPr/>
            </p:nvSpPr>
            <p:spPr bwMode="auto">
              <a:xfrm>
                <a:off x="3575050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81" name="Rectangle 65"/>
              <p:cNvSpPr>
                <a:spLocks noChangeArrowheads="1"/>
              </p:cNvSpPr>
              <p:nvPr/>
            </p:nvSpPr>
            <p:spPr bwMode="auto">
              <a:xfrm>
                <a:off x="3421063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82" name="Rectangle 66"/>
              <p:cNvSpPr>
                <a:spLocks noChangeArrowheads="1"/>
              </p:cNvSpPr>
              <p:nvPr/>
            </p:nvSpPr>
            <p:spPr bwMode="auto">
              <a:xfrm>
                <a:off x="3424238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83" name="Rectangle 67"/>
              <p:cNvSpPr>
                <a:spLocks noChangeArrowheads="1"/>
              </p:cNvSpPr>
              <p:nvPr/>
            </p:nvSpPr>
            <p:spPr bwMode="auto">
              <a:xfrm>
                <a:off x="34242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84" name="Rectangle 68"/>
              <p:cNvSpPr>
                <a:spLocks noChangeArrowheads="1"/>
              </p:cNvSpPr>
              <p:nvPr/>
            </p:nvSpPr>
            <p:spPr bwMode="auto">
              <a:xfrm>
                <a:off x="3429000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85" name="Rectangle 70"/>
              <p:cNvSpPr>
                <a:spLocks noChangeArrowheads="1"/>
              </p:cNvSpPr>
              <p:nvPr/>
            </p:nvSpPr>
            <p:spPr bwMode="auto">
              <a:xfrm>
                <a:off x="327025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86" name="Rectangle 71"/>
              <p:cNvSpPr>
                <a:spLocks noChangeArrowheads="1"/>
              </p:cNvSpPr>
              <p:nvPr/>
            </p:nvSpPr>
            <p:spPr bwMode="auto">
              <a:xfrm>
                <a:off x="3273425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87" name="Rectangle 72"/>
              <p:cNvSpPr>
                <a:spLocks noChangeArrowheads="1"/>
              </p:cNvSpPr>
              <p:nvPr/>
            </p:nvSpPr>
            <p:spPr bwMode="auto">
              <a:xfrm>
                <a:off x="32781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88" name="Rectangle 75"/>
              <p:cNvSpPr>
                <a:spLocks noChangeArrowheads="1"/>
              </p:cNvSpPr>
              <p:nvPr/>
            </p:nvSpPr>
            <p:spPr bwMode="auto">
              <a:xfrm>
                <a:off x="3127375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89" name="Rectangle 76"/>
              <p:cNvSpPr>
                <a:spLocks noChangeArrowheads="1"/>
              </p:cNvSpPr>
              <p:nvPr/>
            </p:nvSpPr>
            <p:spPr bwMode="auto">
              <a:xfrm>
                <a:off x="313055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90" name="Rectangle 77"/>
              <p:cNvSpPr>
                <a:spLocks noChangeArrowheads="1"/>
              </p:cNvSpPr>
              <p:nvPr/>
            </p:nvSpPr>
            <p:spPr bwMode="auto">
              <a:xfrm>
                <a:off x="3135313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91" name="Rectangle 79"/>
              <p:cNvSpPr>
                <a:spLocks noChangeArrowheads="1"/>
              </p:cNvSpPr>
              <p:nvPr/>
            </p:nvSpPr>
            <p:spPr bwMode="auto">
              <a:xfrm>
                <a:off x="2976563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92" name="Rectangle 80"/>
              <p:cNvSpPr>
                <a:spLocks noChangeArrowheads="1"/>
              </p:cNvSpPr>
              <p:nvPr/>
            </p:nvSpPr>
            <p:spPr bwMode="auto">
              <a:xfrm>
                <a:off x="298132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93" name="Rectangle 81"/>
              <p:cNvSpPr>
                <a:spLocks noChangeArrowheads="1"/>
              </p:cNvSpPr>
              <p:nvPr/>
            </p:nvSpPr>
            <p:spPr bwMode="auto">
              <a:xfrm>
                <a:off x="2981325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94" name="Rectangle 82"/>
              <p:cNvSpPr>
                <a:spLocks noChangeArrowheads="1"/>
              </p:cNvSpPr>
              <p:nvPr/>
            </p:nvSpPr>
            <p:spPr bwMode="auto">
              <a:xfrm>
                <a:off x="298450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95" name="Rectangle 83"/>
              <p:cNvSpPr>
                <a:spLocks noChangeArrowheads="1"/>
              </p:cNvSpPr>
              <p:nvPr/>
            </p:nvSpPr>
            <p:spPr bwMode="auto">
              <a:xfrm>
                <a:off x="2987675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96" name="Rectangle 85"/>
              <p:cNvSpPr>
                <a:spLocks noChangeArrowheads="1"/>
              </p:cNvSpPr>
              <p:nvPr/>
            </p:nvSpPr>
            <p:spPr bwMode="auto">
              <a:xfrm>
                <a:off x="283051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97" name="Rectangle 86"/>
              <p:cNvSpPr>
                <a:spLocks noChangeArrowheads="1"/>
              </p:cNvSpPr>
              <p:nvPr/>
            </p:nvSpPr>
            <p:spPr bwMode="auto">
              <a:xfrm>
                <a:off x="2833688" y="2578100"/>
                <a:ext cx="79375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98" name="Rectangle 87"/>
              <p:cNvSpPr>
                <a:spLocks noChangeArrowheads="1"/>
              </p:cNvSpPr>
              <p:nvPr/>
            </p:nvSpPr>
            <p:spPr bwMode="auto">
              <a:xfrm>
                <a:off x="2833688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99" name="Rectangle 89"/>
              <p:cNvSpPr>
                <a:spLocks noChangeArrowheads="1"/>
              </p:cNvSpPr>
              <p:nvPr/>
            </p:nvSpPr>
            <p:spPr bwMode="auto">
              <a:xfrm>
                <a:off x="2841625" y="2130425"/>
                <a:ext cx="63500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00" name="Rectangle 91"/>
              <p:cNvSpPr>
                <a:spLocks noChangeArrowheads="1"/>
              </p:cNvSpPr>
              <p:nvPr/>
            </p:nvSpPr>
            <p:spPr bwMode="auto">
              <a:xfrm>
                <a:off x="268446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01" name="Rectangle 92"/>
              <p:cNvSpPr>
                <a:spLocks noChangeArrowheads="1"/>
              </p:cNvSpPr>
              <p:nvPr/>
            </p:nvSpPr>
            <p:spPr bwMode="auto">
              <a:xfrm>
                <a:off x="2684463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02" name="Rectangle 93"/>
              <p:cNvSpPr>
                <a:spLocks noChangeArrowheads="1"/>
              </p:cNvSpPr>
              <p:nvPr/>
            </p:nvSpPr>
            <p:spPr bwMode="auto">
              <a:xfrm>
                <a:off x="2687638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03" name="Rectangle 94"/>
              <p:cNvSpPr>
                <a:spLocks noChangeArrowheads="1"/>
              </p:cNvSpPr>
              <p:nvPr/>
            </p:nvSpPr>
            <p:spPr bwMode="auto">
              <a:xfrm>
                <a:off x="26908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04" name="Rectangle 97"/>
              <p:cNvSpPr>
                <a:spLocks noChangeArrowheads="1"/>
              </p:cNvSpPr>
              <p:nvPr/>
            </p:nvSpPr>
            <p:spPr bwMode="auto">
              <a:xfrm>
                <a:off x="2541588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05" name="Rectangle 99"/>
              <p:cNvSpPr>
                <a:spLocks noChangeArrowheads="1"/>
              </p:cNvSpPr>
              <p:nvPr/>
            </p:nvSpPr>
            <p:spPr bwMode="auto">
              <a:xfrm>
                <a:off x="2544763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06" name="Rectangle 101"/>
              <p:cNvSpPr>
                <a:spLocks noChangeArrowheads="1"/>
              </p:cNvSpPr>
              <p:nvPr/>
            </p:nvSpPr>
            <p:spPr bwMode="auto">
              <a:xfrm>
                <a:off x="239077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07" name="Rectangle 102"/>
              <p:cNvSpPr>
                <a:spLocks noChangeArrowheads="1"/>
              </p:cNvSpPr>
              <p:nvPr/>
            </p:nvSpPr>
            <p:spPr bwMode="auto">
              <a:xfrm>
                <a:off x="2393950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08" name="Rectangle 103"/>
              <p:cNvSpPr>
                <a:spLocks noChangeArrowheads="1"/>
              </p:cNvSpPr>
              <p:nvPr/>
            </p:nvSpPr>
            <p:spPr bwMode="auto">
              <a:xfrm>
                <a:off x="23987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09" name="Rectangle 104"/>
              <p:cNvSpPr>
                <a:spLocks noChangeArrowheads="1"/>
              </p:cNvSpPr>
              <p:nvPr/>
            </p:nvSpPr>
            <p:spPr bwMode="auto">
              <a:xfrm>
                <a:off x="2398713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10" name="Rectangle 106"/>
              <p:cNvSpPr>
                <a:spLocks noChangeArrowheads="1"/>
              </p:cNvSpPr>
              <p:nvPr/>
            </p:nvSpPr>
            <p:spPr bwMode="auto">
              <a:xfrm>
                <a:off x="224472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11" name="Rectangle 107"/>
              <p:cNvSpPr>
                <a:spLocks noChangeArrowheads="1"/>
              </p:cNvSpPr>
              <p:nvPr/>
            </p:nvSpPr>
            <p:spPr bwMode="auto">
              <a:xfrm>
                <a:off x="224790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12" name="Rectangle 111"/>
              <p:cNvSpPr>
                <a:spLocks noChangeArrowheads="1"/>
              </p:cNvSpPr>
              <p:nvPr/>
            </p:nvSpPr>
            <p:spPr bwMode="auto">
              <a:xfrm>
                <a:off x="210185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13" name="Rectangle 112"/>
              <p:cNvSpPr>
                <a:spLocks noChangeArrowheads="1"/>
              </p:cNvSpPr>
              <p:nvPr/>
            </p:nvSpPr>
            <p:spPr bwMode="auto">
              <a:xfrm>
                <a:off x="210185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14" name="Rectangle 115"/>
              <p:cNvSpPr>
                <a:spLocks noChangeArrowheads="1"/>
              </p:cNvSpPr>
              <p:nvPr/>
            </p:nvSpPr>
            <p:spPr bwMode="auto">
              <a:xfrm>
                <a:off x="194786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15" name="Rectangle 116"/>
              <p:cNvSpPr>
                <a:spLocks noChangeArrowheads="1"/>
              </p:cNvSpPr>
              <p:nvPr/>
            </p:nvSpPr>
            <p:spPr bwMode="auto">
              <a:xfrm>
                <a:off x="19510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16" name="Rectangle 117"/>
              <p:cNvSpPr>
                <a:spLocks noChangeArrowheads="1"/>
              </p:cNvSpPr>
              <p:nvPr/>
            </p:nvSpPr>
            <p:spPr bwMode="auto">
              <a:xfrm>
                <a:off x="1954213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17" name="Rectangle 118"/>
              <p:cNvSpPr>
                <a:spLocks noChangeArrowheads="1"/>
              </p:cNvSpPr>
              <p:nvPr/>
            </p:nvSpPr>
            <p:spPr bwMode="auto">
              <a:xfrm>
                <a:off x="1963271" y="2272553"/>
                <a:ext cx="62380" cy="7694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18" name="Rectangle 119"/>
              <p:cNvSpPr>
                <a:spLocks noChangeArrowheads="1"/>
              </p:cNvSpPr>
              <p:nvPr/>
            </p:nvSpPr>
            <p:spPr bwMode="auto">
              <a:xfrm>
                <a:off x="19589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19" name="Rectangle 121"/>
              <p:cNvSpPr>
                <a:spLocks noChangeArrowheads="1"/>
              </p:cNvSpPr>
              <p:nvPr/>
            </p:nvSpPr>
            <p:spPr bwMode="auto">
              <a:xfrm>
                <a:off x="1800225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20" name="Rectangle 122"/>
              <p:cNvSpPr>
                <a:spLocks noChangeArrowheads="1"/>
              </p:cNvSpPr>
              <p:nvPr/>
            </p:nvSpPr>
            <p:spPr bwMode="auto">
              <a:xfrm>
                <a:off x="1804988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21" name="Rectangle 123"/>
              <p:cNvSpPr>
                <a:spLocks noChangeArrowheads="1"/>
              </p:cNvSpPr>
              <p:nvPr/>
            </p:nvSpPr>
            <p:spPr bwMode="auto">
              <a:xfrm>
                <a:off x="180816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22" name="Rectangle 124"/>
              <p:cNvSpPr>
                <a:spLocks noChangeArrowheads="1"/>
              </p:cNvSpPr>
              <p:nvPr/>
            </p:nvSpPr>
            <p:spPr bwMode="auto">
              <a:xfrm>
                <a:off x="18113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23" name="Rectangle 126"/>
              <p:cNvSpPr>
                <a:spLocks noChangeArrowheads="1"/>
              </p:cNvSpPr>
              <p:nvPr/>
            </p:nvSpPr>
            <p:spPr bwMode="auto">
              <a:xfrm>
                <a:off x="165735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24" name="Rectangle 127"/>
              <p:cNvSpPr>
                <a:spLocks noChangeArrowheads="1"/>
              </p:cNvSpPr>
              <p:nvPr/>
            </p:nvSpPr>
            <p:spPr bwMode="auto">
              <a:xfrm>
                <a:off x="16621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25" name="Rectangle 130"/>
              <p:cNvSpPr>
                <a:spLocks noChangeArrowheads="1"/>
              </p:cNvSpPr>
              <p:nvPr/>
            </p:nvSpPr>
            <p:spPr bwMode="auto">
              <a:xfrm>
                <a:off x="15113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26" name="Rectangle 131"/>
              <p:cNvSpPr>
                <a:spLocks noChangeArrowheads="1"/>
              </p:cNvSpPr>
              <p:nvPr/>
            </p:nvSpPr>
            <p:spPr bwMode="auto">
              <a:xfrm>
                <a:off x="151130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27" name="Rectangle 132"/>
              <p:cNvSpPr>
                <a:spLocks noChangeArrowheads="1"/>
              </p:cNvSpPr>
              <p:nvPr/>
            </p:nvSpPr>
            <p:spPr bwMode="auto">
              <a:xfrm>
                <a:off x="15144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28" name="Rectangle 133"/>
              <p:cNvSpPr>
                <a:spLocks noChangeArrowheads="1"/>
              </p:cNvSpPr>
              <p:nvPr/>
            </p:nvSpPr>
            <p:spPr bwMode="auto">
              <a:xfrm>
                <a:off x="15192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29" name="Rectangle 135"/>
              <p:cNvSpPr>
                <a:spLocks noChangeArrowheads="1"/>
              </p:cNvSpPr>
              <p:nvPr/>
            </p:nvSpPr>
            <p:spPr bwMode="auto">
              <a:xfrm>
                <a:off x="1360488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30" name="Rectangle 136"/>
              <p:cNvSpPr>
                <a:spLocks noChangeArrowheads="1"/>
              </p:cNvSpPr>
              <p:nvPr/>
            </p:nvSpPr>
            <p:spPr bwMode="auto">
              <a:xfrm>
                <a:off x="1363663" y="2578100"/>
                <a:ext cx="79375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31" name="Rectangle 137"/>
              <p:cNvSpPr>
                <a:spLocks noChangeArrowheads="1"/>
              </p:cNvSpPr>
              <p:nvPr/>
            </p:nvSpPr>
            <p:spPr bwMode="auto">
              <a:xfrm>
                <a:off x="136366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32" name="Rectangle 138"/>
              <p:cNvSpPr>
                <a:spLocks noChangeArrowheads="1"/>
              </p:cNvSpPr>
              <p:nvPr/>
            </p:nvSpPr>
            <p:spPr bwMode="auto">
              <a:xfrm>
                <a:off x="136842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33" name="Rectangle 141"/>
              <p:cNvSpPr>
                <a:spLocks noChangeArrowheads="1"/>
              </p:cNvSpPr>
              <p:nvPr/>
            </p:nvSpPr>
            <p:spPr bwMode="auto">
              <a:xfrm>
                <a:off x="12144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34" name="Rectangle 142"/>
              <p:cNvSpPr>
                <a:spLocks noChangeArrowheads="1"/>
              </p:cNvSpPr>
              <p:nvPr/>
            </p:nvSpPr>
            <p:spPr bwMode="auto">
              <a:xfrm>
                <a:off x="121761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35" name="Rectangle 143"/>
              <p:cNvSpPr>
                <a:spLocks noChangeArrowheads="1"/>
              </p:cNvSpPr>
              <p:nvPr/>
            </p:nvSpPr>
            <p:spPr bwMode="auto">
              <a:xfrm>
                <a:off x="12207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36" name="Rectangle 144"/>
              <p:cNvSpPr>
                <a:spLocks noChangeArrowheads="1"/>
              </p:cNvSpPr>
              <p:nvPr/>
            </p:nvSpPr>
            <p:spPr bwMode="auto">
              <a:xfrm>
                <a:off x="122078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37" name="Rectangle 146"/>
              <p:cNvSpPr>
                <a:spLocks noChangeArrowheads="1"/>
              </p:cNvSpPr>
              <p:nvPr/>
            </p:nvSpPr>
            <p:spPr bwMode="auto">
              <a:xfrm>
                <a:off x="106680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38" name="Rectangle 147"/>
              <p:cNvSpPr>
                <a:spLocks noChangeArrowheads="1"/>
              </p:cNvSpPr>
              <p:nvPr/>
            </p:nvSpPr>
            <p:spPr bwMode="auto">
              <a:xfrm>
                <a:off x="10668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39" name="Rectangle 148"/>
              <p:cNvSpPr>
                <a:spLocks noChangeArrowheads="1"/>
              </p:cNvSpPr>
              <p:nvPr/>
            </p:nvSpPr>
            <p:spPr bwMode="auto">
              <a:xfrm>
                <a:off x="1071563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40" name="Rectangle 149"/>
              <p:cNvSpPr>
                <a:spLocks noChangeArrowheads="1"/>
              </p:cNvSpPr>
              <p:nvPr/>
            </p:nvSpPr>
            <p:spPr bwMode="auto">
              <a:xfrm>
                <a:off x="10747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41" name="Rectangle 150"/>
              <p:cNvSpPr>
                <a:spLocks noChangeArrowheads="1"/>
              </p:cNvSpPr>
              <p:nvPr/>
            </p:nvSpPr>
            <p:spPr bwMode="auto">
              <a:xfrm>
                <a:off x="10747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-116540" y="4482605"/>
              <a:ext cx="4198938" cy="682626"/>
              <a:chOff x="1066800" y="2130425"/>
              <a:chExt cx="4198938" cy="682626"/>
            </a:xfrm>
            <a:grpFill/>
          </p:grpSpPr>
          <p:sp>
            <p:nvSpPr>
              <p:cNvPr id="27" name="Rectangle 5"/>
              <p:cNvSpPr>
                <a:spLocks noChangeArrowheads="1"/>
              </p:cNvSpPr>
              <p:nvPr/>
            </p:nvSpPr>
            <p:spPr bwMode="auto">
              <a:xfrm>
                <a:off x="518318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8" name="Rectangle 6"/>
              <p:cNvSpPr>
                <a:spLocks noChangeArrowheads="1"/>
              </p:cNvSpPr>
              <p:nvPr/>
            </p:nvSpPr>
            <p:spPr bwMode="auto">
              <a:xfrm>
                <a:off x="518795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9" name="Rectangle 7"/>
              <p:cNvSpPr>
                <a:spLocks noChangeArrowheads="1"/>
              </p:cNvSpPr>
              <p:nvPr/>
            </p:nvSpPr>
            <p:spPr bwMode="auto">
              <a:xfrm>
                <a:off x="518795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0" name="Rectangle 10"/>
              <p:cNvSpPr>
                <a:spLocks noChangeArrowheads="1"/>
              </p:cNvSpPr>
              <p:nvPr/>
            </p:nvSpPr>
            <p:spPr bwMode="auto">
              <a:xfrm>
                <a:off x="5033963" y="2725738"/>
                <a:ext cx="90488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1" name="Rectangle 11"/>
              <p:cNvSpPr>
                <a:spLocks noChangeArrowheads="1"/>
              </p:cNvSpPr>
              <p:nvPr/>
            </p:nvSpPr>
            <p:spPr bwMode="auto">
              <a:xfrm>
                <a:off x="50371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2" name="Rectangle 12"/>
              <p:cNvSpPr>
                <a:spLocks noChangeArrowheads="1"/>
              </p:cNvSpPr>
              <p:nvPr/>
            </p:nvSpPr>
            <p:spPr bwMode="auto">
              <a:xfrm>
                <a:off x="5040313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3" name="Rectangle 13"/>
              <p:cNvSpPr>
                <a:spLocks noChangeArrowheads="1"/>
              </p:cNvSpPr>
              <p:nvPr/>
            </p:nvSpPr>
            <p:spPr bwMode="auto">
              <a:xfrm>
                <a:off x="5040313" y="2278063"/>
                <a:ext cx="76200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4" name="Rectangle 14"/>
              <p:cNvSpPr>
                <a:spLocks noChangeArrowheads="1"/>
              </p:cNvSpPr>
              <p:nvPr/>
            </p:nvSpPr>
            <p:spPr bwMode="auto">
              <a:xfrm>
                <a:off x="50450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5" name="Rectangle 16"/>
              <p:cNvSpPr>
                <a:spLocks noChangeArrowheads="1"/>
              </p:cNvSpPr>
              <p:nvPr/>
            </p:nvSpPr>
            <p:spPr bwMode="auto">
              <a:xfrm>
                <a:off x="4886325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6" name="Rectangle 17"/>
              <p:cNvSpPr>
                <a:spLocks noChangeArrowheads="1"/>
              </p:cNvSpPr>
              <p:nvPr/>
            </p:nvSpPr>
            <p:spPr bwMode="auto">
              <a:xfrm>
                <a:off x="489108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7" name="Rectangle 18"/>
              <p:cNvSpPr>
                <a:spLocks noChangeArrowheads="1"/>
              </p:cNvSpPr>
              <p:nvPr/>
            </p:nvSpPr>
            <p:spPr bwMode="auto">
              <a:xfrm>
                <a:off x="4894263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8" name="Rectangle 19"/>
              <p:cNvSpPr>
                <a:spLocks noChangeArrowheads="1"/>
              </p:cNvSpPr>
              <p:nvPr/>
            </p:nvSpPr>
            <p:spPr bwMode="auto">
              <a:xfrm>
                <a:off x="489426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9" name="Rectangle 20"/>
              <p:cNvSpPr>
                <a:spLocks noChangeArrowheads="1"/>
              </p:cNvSpPr>
              <p:nvPr/>
            </p:nvSpPr>
            <p:spPr bwMode="auto">
              <a:xfrm>
                <a:off x="48974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41" name="Rectangle 22"/>
              <p:cNvSpPr>
                <a:spLocks noChangeArrowheads="1"/>
              </p:cNvSpPr>
              <p:nvPr/>
            </p:nvSpPr>
            <p:spPr bwMode="auto">
              <a:xfrm>
                <a:off x="474345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48" name="Rectangle 26"/>
              <p:cNvSpPr>
                <a:spLocks noChangeArrowheads="1"/>
              </p:cNvSpPr>
              <p:nvPr/>
            </p:nvSpPr>
            <p:spPr bwMode="auto">
              <a:xfrm>
                <a:off x="4594225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49" name="Rectangle 27"/>
              <p:cNvSpPr>
                <a:spLocks noChangeArrowheads="1"/>
              </p:cNvSpPr>
              <p:nvPr/>
            </p:nvSpPr>
            <p:spPr bwMode="auto">
              <a:xfrm>
                <a:off x="45974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51" name="Rectangle 28"/>
              <p:cNvSpPr>
                <a:spLocks noChangeArrowheads="1"/>
              </p:cNvSpPr>
              <p:nvPr/>
            </p:nvSpPr>
            <p:spPr bwMode="auto">
              <a:xfrm>
                <a:off x="459740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53" name="Rectangle 29"/>
              <p:cNvSpPr>
                <a:spLocks noChangeArrowheads="1"/>
              </p:cNvSpPr>
              <p:nvPr/>
            </p:nvSpPr>
            <p:spPr bwMode="auto">
              <a:xfrm>
                <a:off x="46005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54" name="Rectangle 30"/>
              <p:cNvSpPr>
                <a:spLocks noChangeArrowheads="1"/>
              </p:cNvSpPr>
              <p:nvPr/>
            </p:nvSpPr>
            <p:spPr bwMode="auto">
              <a:xfrm>
                <a:off x="46053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56" name="Rectangle 32"/>
              <p:cNvSpPr>
                <a:spLocks noChangeArrowheads="1"/>
              </p:cNvSpPr>
              <p:nvPr/>
            </p:nvSpPr>
            <p:spPr bwMode="auto">
              <a:xfrm>
                <a:off x="4451350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57" name="Rectangle 33"/>
              <p:cNvSpPr>
                <a:spLocks noChangeArrowheads="1"/>
              </p:cNvSpPr>
              <p:nvPr/>
            </p:nvSpPr>
            <p:spPr bwMode="auto">
              <a:xfrm>
                <a:off x="445452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58" name="Rectangle 34"/>
              <p:cNvSpPr>
                <a:spLocks noChangeArrowheads="1"/>
              </p:cNvSpPr>
              <p:nvPr/>
            </p:nvSpPr>
            <p:spPr bwMode="auto">
              <a:xfrm>
                <a:off x="4457700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59" name="Rectangle 36"/>
              <p:cNvSpPr>
                <a:spLocks noChangeArrowheads="1"/>
              </p:cNvSpPr>
              <p:nvPr/>
            </p:nvSpPr>
            <p:spPr bwMode="auto">
              <a:xfrm>
                <a:off x="4300538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60" name="Rectangle 37"/>
              <p:cNvSpPr>
                <a:spLocks noChangeArrowheads="1"/>
              </p:cNvSpPr>
              <p:nvPr/>
            </p:nvSpPr>
            <p:spPr bwMode="auto">
              <a:xfrm>
                <a:off x="430371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61" name="Rectangle 38"/>
              <p:cNvSpPr>
                <a:spLocks noChangeArrowheads="1"/>
              </p:cNvSpPr>
              <p:nvPr/>
            </p:nvSpPr>
            <p:spPr bwMode="auto">
              <a:xfrm>
                <a:off x="43084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62" name="Rectangle 39"/>
              <p:cNvSpPr>
                <a:spLocks noChangeArrowheads="1"/>
              </p:cNvSpPr>
              <p:nvPr/>
            </p:nvSpPr>
            <p:spPr bwMode="auto">
              <a:xfrm>
                <a:off x="43084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63" name="Rectangle 43"/>
              <p:cNvSpPr>
                <a:spLocks noChangeArrowheads="1"/>
              </p:cNvSpPr>
              <p:nvPr/>
            </p:nvSpPr>
            <p:spPr bwMode="auto">
              <a:xfrm>
                <a:off x="41608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64" name="Rectangle 45"/>
              <p:cNvSpPr>
                <a:spLocks noChangeArrowheads="1"/>
              </p:cNvSpPr>
              <p:nvPr/>
            </p:nvSpPr>
            <p:spPr bwMode="auto">
              <a:xfrm>
                <a:off x="400685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65" name="Rectangle 46"/>
              <p:cNvSpPr>
                <a:spLocks noChangeArrowheads="1"/>
              </p:cNvSpPr>
              <p:nvPr/>
            </p:nvSpPr>
            <p:spPr bwMode="auto">
              <a:xfrm>
                <a:off x="400685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66" name="Rectangle 47"/>
              <p:cNvSpPr>
                <a:spLocks noChangeArrowheads="1"/>
              </p:cNvSpPr>
              <p:nvPr/>
            </p:nvSpPr>
            <p:spPr bwMode="auto">
              <a:xfrm>
                <a:off x="4011613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67" name="Rectangle 48"/>
              <p:cNvSpPr>
                <a:spLocks noChangeArrowheads="1"/>
              </p:cNvSpPr>
              <p:nvPr/>
            </p:nvSpPr>
            <p:spPr bwMode="auto">
              <a:xfrm>
                <a:off x="40147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68" name="Rectangle 49"/>
              <p:cNvSpPr>
                <a:spLocks noChangeArrowheads="1"/>
              </p:cNvSpPr>
              <p:nvPr/>
            </p:nvSpPr>
            <p:spPr bwMode="auto">
              <a:xfrm>
                <a:off x="401478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69" name="Rectangle 51"/>
              <p:cNvSpPr>
                <a:spLocks noChangeArrowheads="1"/>
              </p:cNvSpPr>
              <p:nvPr/>
            </p:nvSpPr>
            <p:spPr bwMode="auto">
              <a:xfrm>
                <a:off x="3863975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70" name="Rectangle 52"/>
              <p:cNvSpPr>
                <a:spLocks noChangeArrowheads="1"/>
              </p:cNvSpPr>
              <p:nvPr/>
            </p:nvSpPr>
            <p:spPr bwMode="auto">
              <a:xfrm>
                <a:off x="38687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71" name="Rectangle 53"/>
              <p:cNvSpPr>
                <a:spLocks noChangeArrowheads="1"/>
              </p:cNvSpPr>
              <p:nvPr/>
            </p:nvSpPr>
            <p:spPr bwMode="auto">
              <a:xfrm>
                <a:off x="38687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72" name="Rectangle 55"/>
              <p:cNvSpPr>
                <a:spLocks noChangeArrowheads="1"/>
              </p:cNvSpPr>
              <p:nvPr/>
            </p:nvSpPr>
            <p:spPr bwMode="auto">
              <a:xfrm>
                <a:off x="3713163" y="2578100"/>
                <a:ext cx="84138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73" name="Rectangle 56"/>
              <p:cNvSpPr>
                <a:spLocks noChangeArrowheads="1"/>
              </p:cNvSpPr>
              <p:nvPr/>
            </p:nvSpPr>
            <p:spPr bwMode="auto">
              <a:xfrm>
                <a:off x="3717925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74" name="Rectangle 57"/>
              <p:cNvSpPr>
                <a:spLocks noChangeArrowheads="1"/>
              </p:cNvSpPr>
              <p:nvPr/>
            </p:nvSpPr>
            <p:spPr bwMode="auto">
              <a:xfrm>
                <a:off x="3717925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75" name="Rectangle 60"/>
              <p:cNvSpPr>
                <a:spLocks noChangeArrowheads="1"/>
              </p:cNvSpPr>
              <p:nvPr/>
            </p:nvSpPr>
            <p:spPr bwMode="auto">
              <a:xfrm>
                <a:off x="3563938" y="2725738"/>
                <a:ext cx="90488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76" name="Rectangle 62"/>
              <p:cNvSpPr>
                <a:spLocks noChangeArrowheads="1"/>
              </p:cNvSpPr>
              <p:nvPr/>
            </p:nvSpPr>
            <p:spPr bwMode="auto">
              <a:xfrm>
                <a:off x="3571875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77" name="Rectangle 63"/>
              <p:cNvSpPr>
                <a:spLocks noChangeArrowheads="1"/>
              </p:cNvSpPr>
              <p:nvPr/>
            </p:nvSpPr>
            <p:spPr bwMode="auto">
              <a:xfrm>
                <a:off x="3575050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78" name="Rectangle 65"/>
              <p:cNvSpPr>
                <a:spLocks noChangeArrowheads="1"/>
              </p:cNvSpPr>
              <p:nvPr/>
            </p:nvSpPr>
            <p:spPr bwMode="auto">
              <a:xfrm>
                <a:off x="3421063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79" name="Rectangle 66"/>
              <p:cNvSpPr>
                <a:spLocks noChangeArrowheads="1"/>
              </p:cNvSpPr>
              <p:nvPr/>
            </p:nvSpPr>
            <p:spPr bwMode="auto">
              <a:xfrm>
                <a:off x="3424238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80" name="Rectangle 67"/>
              <p:cNvSpPr>
                <a:spLocks noChangeArrowheads="1"/>
              </p:cNvSpPr>
              <p:nvPr/>
            </p:nvSpPr>
            <p:spPr bwMode="auto">
              <a:xfrm>
                <a:off x="34242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81" name="Rectangle 68"/>
              <p:cNvSpPr>
                <a:spLocks noChangeArrowheads="1"/>
              </p:cNvSpPr>
              <p:nvPr/>
            </p:nvSpPr>
            <p:spPr bwMode="auto">
              <a:xfrm>
                <a:off x="3429000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82" name="Rectangle 70"/>
              <p:cNvSpPr>
                <a:spLocks noChangeArrowheads="1"/>
              </p:cNvSpPr>
              <p:nvPr/>
            </p:nvSpPr>
            <p:spPr bwMode="auto">
              <a:xfrm>
                <a:off x="327025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83" name="Rectangle 71"/>
              <p:cNvSpPr>
                <a:spLocks noChangeArrowheads="1"/>
              </p:cNvSpPr>
              <p:nvPr/>
            </p:nvSpPr>
            <p:spPr bwMode="auto">
              <a:xfrm>
                <a:off x="3273425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84" name="Rectangle 72"/>
              <p:cNvSpPr>
                <a:spLocks noChangeArrowheads="1"/>
              </p:cNvSpPr>
              <p:nvPr/>
            </p:nvSpPr>
            <p:spPr bwMode="auto">
              <a:xfrm>
                <a:off x="32781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85" name="Rectangle 75"/>
              <p:cNvSpPr>
                <a:spLocks noChangeArrowheads="1"/>
              </p:cNvSpPr>
              <p:nvPr/>
            </p:nvSpPr>
            <p:spPr bwMode="auto">
              <a:xfrm>
                <a:off x="3127375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86" name="Rectangle 76"/>
              <p:cNvSpPr>
                <a:spLocks noChangeArrowheads="1"/>
              </p:cNvSpPr>
              <p:nvPr/>
            </p:nvSpPr>
            <p:spPr bwMode="auto">
              <a:xfrm>
                <a:off x="313055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87" name="Rectangle 77"/>
              <p:cNvSpPr>
                <a:spLocks noChangeArrowheads="1"/>
              </p:cNvSpPr>
              <p:nvPr/>
            </p:nvSpPr>
            <p:spPr bwMode="auto">
              <a:xfrm>
                <a:off x="3135313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88" name="Rectangle 79"/>
              <p:cNvSpPr>
                <a:spLocks noChangeArrowheads="1"/>
              </p:cNvSpPr>
              <p:nvPr/>
            </p:nvSpPr>
            <p:spPr bwMode="auto">
              <a:xfrm>
                <a:off x="2976563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89" name="Rectangle 80"/>
              <p:cNvSpPr>
                <a:spLocks noChangeArrowheads="1"/>
              </p:cNvSpPr>
              <p:nvPr/>
            </p:nvSpPr>
            <p:spPr bwMode="auto">
              <a:xfrm>
                <a:off x="298132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90" name="Rectangle 81"/>
              <p:cNvSpPr>
                <a:spLocks noChangeArrowheads="1"/>
              </p:cNvSpPr>
              <p:nvPr/>
            </p:nvSpPr>
            <p:spPr bwMode="auto">
              <a:xfrm>
                <a:off x="2981325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91" name="Rectangle 82"/>
              <p:cNvSpPr>
                <a:spLocks noChangeArrowheads="1"/>
              </p:cNvSpPr>
              <p:nvPr/>
            </p:nvSpPr>
            <p:spPr bwMode="auto">
              <a:xfrm>
                <a:off x="298450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92" name="Rectangle 83"/>
              <p:cNvSpPr>
                <a:spLocks noChangeArrowheads="1"/>
              </p:cNvSpPr>
              <p:nvPr/>
            </p:nvSpPr>
            <p:spPr bwMode="auto">
              <a:xfrm>
                <a:off x="2987675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93" name="Rectangle 85"/>
              <p:cNvSpPr>
                <a:spLocks noChangeArrowheads="1"/>
              </p:cNvSpPr>
              <p:nvPr/>
            </p:nvSpPr>
            <p:spPr bwMode="auto">
              <a:xfrm>
                <a:off x="283051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94" name="Rectangle 86"/>
              <p:cNvSpPr>
                <a:spLocks noChangeArrowheads="1"/>
              </p:cNvSpPr>
              <p:nvPr/>
            </p:nvSpPr>
            <p:spPr bwMode="auto">
              <a:xfrm>
                <a:off x="2833688" y="2578100"/>
                <a:ext cx="79375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95" name="Rectangle 87"/>
              <p:cNvSpPr>
                <a:spLocks noChangeArrowheads="1"/>
              </p:cNvSpPr>
              <p:nvPr/>
            </p:nvSpPr>
            <p:spPr bwMode="auto">
              <a:xfrm>
                <a:off x="2833688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96" name="Rectangle 88"/>
              <p:cNvSpPr>
                <a:spLocks noChangeArrowheads="1"/>
              </p:cNvSpPr>
              <p:nvPr/>
            </p:nvSpPr>
            <p:spPr bwMode="auto">
              <a:xfrm>
                <a:off x="283845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97" name="Rectangle 89"/>
              <p:cNvSpPr>
                <a:spLocks noChangeArrowheads="1"/>
              </p:cNvSpPr>
              <p:nvPr/>
            </p:nvSpPr>
            <p:spPr bwMode="auto">
              <a:xfrm>
                <a:off x="2841625" y="2130425"/>
                <a:ext cx="63500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98" name="Rectangle 91"/>
              <p:cNvSpPr>
                <a:spLocks noChangeArrowheads="1"/>
              </p:cNvSpPr>
              <p:nvPr/>
            </p:nvSpPr>
            <p:spPr bwMode="auto">
              <a:xfrm>
                <a:off x="268446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99" name="Rectangle 92"/>
              <p:cNvSpPr>
                <a:spLocks noChangeArrowheads="1"/>
              </p:cNvSpPr>
              <p:nvPr/>
            </p:nvSpPr>
            <p:spPr bwMode="auto">
              <a:xfrm>
                <a:off x="2684463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00" name="Rectangle 93"/>
              <p:cNvSpPr>
                <a:spLocks noChangeArrowheads="1"/>
              </p:cNvSpPr>
              <p:nvPr/>
            </p:nvSpPr>
            <p:spPr bwMode="auto">
              <a:xfrm>
                <a:off x="2687638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01" name="Rectangle 94"/>
              <p:cNvSpPr>
                <a:spLocks noChangeArrowheads="1"/>
              </p:cNvSpPr>
              <p:nvPr/>
            </p:nvSpPr>
            <p:spPr bwMode="auto">
              <a:xfrm>
                <a:off x="26908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02" name="Rectangle 97"/>
              <p:cNvSpPr>
                <a:spLocks noChangeArrowheads="1"/>
              </p:cNvSpPr>
              <p:nvPr/>
            </p:nvSpPr>
            <p:spPr bwMode="auto">
              <a:xfrm>
                <a:off x="2541588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03" name="Rectangle 99"/>
              <p:cNvSpPr>
                <a:spLocks noChangeArrowheads="1"/>
              </p:cNvSpPr>
              <p:nvPr/>
            </p:nvSpPr>
            <p:spPr bwMode="auto">
              <a:xfrm>
                <a:off x="2544763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04" name="Rectangle 101"/>
              <p:cNvSpPr>
                <a:spLocks noChangeArrowheads="1"/>
              </p:cNvSpPr>
              <p:nvPr/>
            </p:nvSpPr>
            <p:spPr bwMode="auto">
              <a:xfrm>
                <a:off x="239077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05" name="Rectangle 102"/>
              <p:cNvSpPr>
                <a:spLocks noChangeArrowheads="1"/>
              </p:cNvSpPr>
              <p:nvPr/>
            </p:nvSpPr>
            <p:spPr bwMode="auto">
              <a:xfrm>
                <a:off x="2393950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06" name="Rectangle 103"/>
              <p:cNvSpPr>
                <a:spLocks noChangeArrowheads="1"/>
              </p:cNvSpPr>
              <p:nvPr/>
            </p:nvSpPr>
            <p:spPr bwMode="auto">
              <a:xfrm>
                <a:off x="23987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07" name="Rectangle 104"/>
              <p:cNvSpPr>
                <a:spLocks noChangeArrowheads="1"/>
              </p:cNvSpPr>
              <p:nvPr/>
            </p:nvSpPr>
            <p:spPr bwMode="auto">
              <a:xfrm>
                <a:off x="2398713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08" name="Rectangle 106"/>
              <p:cNvSpPr>
                <a:spLocks noChangeArrowheads="1"/>
              </p:cNvSpPr>
              <p:nvPr/>
            </p:nvSpPr>
            <p:spPr bwMode="auto">
              <a:xfrm>
                <a:off x="224472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09" name="Rectangle 107"/>
              <p:cNvSpPr>
                <a:spLocks noChangeArrowheads="1"/>
              </p:cNvSpPr>
              <p:nvPr/>
            </p:nvSpPr>
            <p:spPr bwMode="auto">
              <a:xfrm>
                <a:off x="224790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10" name="Rectangle 108"/>
              <p:cNvSpPr>
                <a:spLocks noChangeArrowheads="1"/>
              </p:cNvSpPr>
              <p:nvPr/>
            </p:nvSpPr>
            <p:spPr bwMode="auto">
              <a:xfrm>
                <a:off x="224790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11" name="Rectangle 111"/>
              <p:cNvSpPr>
                <a:spLocks noChangeArrowheads="1"/>
              </p:cNvSpPr>
              <p:nvPr/>
            </p:nvSpPr>
            <p:spPr bwMode="auto">
              <a:xfrm>
                <a:off x="210185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12" name="Rectangle 112"/>
              <p:cNvSpPr>
                <a:spLocks noChangeArrowheads="1"/>
              </p:cNvSpPr>
              <p:nvPr/>
            </p:nvSpPr>
            <p:spPr bwMode="auto">
              <a:xfrm>
                <a:off x="210185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13" name="Rectangle 115"/>
              <p:cNvSpPr>
                <a:spLocks noChangeArrowheads="1"/>
              </p:cNvSpPr>
              <p:nvPr/>
            </p:nvSpPr>
            <p:spPr bwMode="auto">
              <a:xfrm>
                <a:off x="194786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14" name="Rectangle 116"/>
              <p:cNvSpPr>
                <a:spLocks noChangeArrowheads="1"/>
              </p:cNvSpPr>
              <p:nvPr/>
            </p:nvSpPr>
            <p:spPr bwMode="auto">
              <a:xfrm>
                <a:off x="19510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15" name="Rectangle 117"/>
              <p:cNvSpPr>
                <a:spLocks noChangeArrowheads="1"/>
              </p:cNvSpPr>
              <p:nvPr/>
            </p:nvSpPr>
            <p:spPr bwMode="auto">
              <a:xfrm>
                <a:off x="1954213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16" name="Rectangle 118"/>
              <p:cNvSpPr>
                <a:spLocks noChangeArrowheads="1"/>
              </p:cNvSpPr>
              <p:nvPr/>
            </p:nvSpPr>
            <p:spPr bwMode="auto">
              <a:xfrm>
                <a:off x="1963271" y="2272553"/>
                <a:ext cx="62380" cy="7694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17" name="Rectangle 119"/>
              <p:cNvSpPr>
                <a:spLocks noChangeArrowheads="1"/>
              </p:cNvSpPr>
              <p:nvPr/>
            </p:nvSpPr>
            <p:spPr bwMode="auto">
              <a:xfrm>
                <a:off x="19589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18" name="Rectangle 121"/>
              <p:cNvSpPr>
                <a:spLocks noChangeArrowheads="1"/>
              </p:cNvSpPr>
              <p:nvPr/>
            </p:nvSpPr>
            <p:spPr bwMode="auto">
              <a:xfrm>
                <a:off x="1800225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19" name="Rectangle 122"/>
              <p:cNvSpPr>
                <a:spLocks noChangeArrowheads="1"/>
              </p:cNvSpPr>
              <p:nvPr/>
            </p:nvSpPr>
            <p:spPr bwMode="auto">
              <a:xfrm>
                <a:off x="1804988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20" name="Rectangle 123"/>
              <p:cNvSpPr>
                <a:spLocks noChangeArrowheads="1"/>
              </p:cNvSpPr>
              <p:nvPr/>
            </p:nvSpPr>
            <p:spPr bwMode="auto">
              <a:xfrm>
                <a:off x="180816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21" name="Rectangle 124"/>
              <p:cNvSpPr>
                <a:spLocks noChangeArrowheads="1"/>
              </p:cNvSpPr>
              <p:nvPr/>
            </p:nvSpPr>
            <p:spPr bwMode="auto">
              <a:xfrm>
                <a:off x="18113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22" name="Rectangle 126"/>
              <p:cNvSpPr>
                <a:spLocks noChangeArrowheads="1"/>
              </p:cNvSpPr>
              <p:nvPr/>
            </p:nvSpPr>
            <p:spPr bwMode="auto">
              <a:xfrm>
                <a:off x="165735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23" name="Rectangle 127"/>
              <p:cNvSpPr>
                <a:spLocks noChangeArrowheads="1"/>
              </p:cNvSpPr>
              <p:nvPr/>
            </p:nvSpPr>
            <p:spPr bwMode="auto">
              <a:xfrm>
                <a:off x="16621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24" name="Rectangle 130"/>
              <p:cNvSpPr>
                <a:spLocks noChangeArrowheads="1"/>
              </p:cNvSpPr>
              <p:nvPr/>
            </p:nvSpPr>
            <p:spPr bwMode="auto">
              <a:xfrm>
                <a:off x="15113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25" name="Rectangle 131"/>
              <p:cNvSpPr>
                <a:spLocks noChangeArrowheads="1"/>
              </p:cNvSpPr>
              <p:nvPr/>
            </p:nvSpPr>
            <p:spPr bwMode="auto">
              <a:xfrm>
                <a:off x="151130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26" name="Rectangle 132"/>
              <p:cNvSpPr>
                <a:spLocks noChangeArrowheads="1"/>
              </p:cNvSpPr>
              <p:nvPr/>
            </p:nvSpPr>
            <p:spPr bwMode="auto">
              <a:xfrm>
                <a:off x="15144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27" name="Rectangle 133"/>
              <p:cNvSpPr>
                <a:spLocks noChangeArrowheads="1"/>
              </p:cNvSpPr>
              <p:nvPr/>
            </p:nvSpPr>
            <p:spPr bwMode="auto">
              <a:xfrm>
                <a:off x="15192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28" name="Rectangle 135"/>
              <p:cNvSpPr>
                <a:spLocks noChangeArrowheads="1"/>
              </p:cNvSpPr>
              <p:nvPr/>
            </p:nvSpPr>
            <p:spPr bwMode="auto">
              <a:xfrm>
                <a:off x="1360488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29" name="Rectangle 137"/>
              <p:cNvSpPr>
                <a:spLocks noChangeArrowheads="1"/>
              </p:cNvSpPr>
              <p:nvPr/>
            </p:nvSpPr>
            <p:spPr bwMode="auto">
              <a:xfrm>
                <a:off x="136366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30" name="Rectangle 138"/>
              <p:cNvSpPr>
                <a:spLocks noChangeArrowheads="1"/>
              </p:cNvSpPr>
              <p:nvPr/>
            </p:nvSpPr>
            <p:spPr bwMode="auto">
              <a:xfrm>
                <a:off x="136842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31" name="Rectangle 141"/>
              <p:cNvSpPr>
                <a:spLocks noChangeArrowheads="1"/>
              </p:cNvSpPr>
              <p:nvPr/>
            </p:nvSpPr>
            <p:spPr bwMode="auto">
              <a:xfrm>
                <a:off x="12144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32" name="Rectangle 142"/>
              <p:cNvSpPr>
                <a:spLocks noChangeArrowheads="1"/>
              </p:cNvSpPr>
              <p:nvPr/>
            </p:nvSpPr>
            <p:spPr bwMode="auto">
              <a:xfrm>
                <a:off x="121761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33" name="Rectangle 143"/>
              <p:cNvSpPr>
                <a:spLocks noChangeArrowheads="1"/>
              </p:cNvSpPr>
              <p:nvPr/>
            </p:nvSpPr>
            <p:spPr bwMode="auto">
              <a:xfrm>
                <a:off x="12207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34" name="Rectangle 144"/>
              <p:cNvSpPr>
                <a:spLocks noChangeArrowheads="1"/>
              </p:cNvSpPr>
              <p:nvPr/>
            </p:nvSpPr>
            <p:spPr bwMode="auto">
              <a:xfrm>
                <a:off x="122078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35" name="Rectangle 146"/>
              <p:cNvSpPr>
                <a:spLocks noChangeArrowheads="1"/>
              </p:cNvSpPr>
              <p:nvPr/>
            </p:nvSpPr>
            <p:spPr bwMode="auto">
              <a:xfrm>
                <a:off x="106680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36" name="Rectangle 147"/>
              <p:cNvSpPr>
                <a:spLocks noChangeArrowheads="1"/>
              </p:cNvSpPr>
              <p:nvPr/>
            </p:nvSpPr>
            <p:spPr bwMode="auto">
              <a:xfrm>
                <a:off x="10668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37" name="Rectangle 148"/>
              <p:cNvSpPr>
                <a:spLocks noChangeArrowheads="1"/>
              </p:cNvSpPr>
              <p:nvPr/>
            </p:nvSpPr>
            <p:spPr bwMode="auto">
              <a:xfrm>
                <a:off x="1071563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38" name="Rectangle 149"/>
              <p:cNvSpPr>
                <a:spLocks noChangeArrowheads="1"/>
              </p:cNvSpPr>
              <p:nvPr/>
            </p:nvSpPr>
            <p:spPr bwMode="auto">
              <a:xfrm>
                <a:off x="10747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39" name="Rectangle 150"/>
              <p:cNvSpPr>
                <a:spLocks noChangeArrowheads="1"/>
              </p:cNvSpPr>
              <p:nvPr/>
            </p:nvSpPr>
            <p:spPr bwMode="auto">
              <a:xfrm>
                <a:off x="10747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</p:grpSp>
      </p:grpSp>
      <p:sp>
        <p:nvSpPr>
          <p:cNvPr id="40" name="Freeform 39"/>
          <p:cNvSpPr/>
          <p:nvPr/>
        </p:nvSpPr>
        <p:spPr>
          <a:xfrm>
            <a:off x="15294066" y="3715530"/>
            <a:ext cx="6657226" cy="609600"/>
          </a:xfrm>
          <a:custGeom>
            <a:avLst/>
            <a:gdLst>
              <a:gd name="connsiteX0" fmla="*/ 0 w 3444240"/>
              <a:gd name="connsiteY0" fmla="*/ 568960 h 568960"/>
              <a:gd name="connsiteX1" fmla="*/ 690880 w 3444240"/>
              <a:gd name="connsiteY1" fmla="*/ 0 h 568960"/>
              <a:gd name="connsiteX2" fmla="*/ 3444240 w 3444240"/>
              <a:gd name="connsiteY2" fmla="*/ 0 h 568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44240" h="568960">
                <a:moveTo>
                  <a:pt x="0" y="568960"/>
                </a:moveTo>
                <a:lnTo>
                  <a:pt x="690880" y="0"/>
                </a:lnTo>
                <a:lnTo>
                  <a:pt x="3444240" y="0"/>
                </a:lnTo>
              </a:path>
            </a:pathLst>
          </a:custGeom>
          <a:ln w="6350" cmpd="sng">
            <a:solidFill>
              <a:schemeClr val="tx1">
                <a:alpha val="50000"/>
              </a:schemeClr>
            </a:solidFill>
            <a:headEnd type="none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43" tIns="91422" rIns="182843" bIns="91422" rtlCol="0" anchor="ctr"/>
          <a:lstStyle/>
          <a:p>
            <a:pPr algn="ctr"/>
            <a:endParaRPr lang="en-US" sz="6400">
              <a:latin typeface="Lato Light"/>
              <a:cs typeface="Lato Light"/>
            </a:endParaRPr>
          </a:p>
        </p:txBody>
      </p:sp>
      <p:sp>
        <p:nvSpPr>
          <p:cNvPr id="42" name="Freeform 41"/>
          <p:cNvSpPr/>
          <p:nvPr/>
        </p:nvSpPr>
        <p:spPr>
          <a:xfrm flipV="1">
            <a:off x="15294066" y="9029208"/>
            <a:ext cx="6657226" cy="609600"/>
          </a:xfrm>
          <a:custGeom>
            <a:avLst/>
            <a:gdLst>
              <a:gd name="connsiteX0" fmla="*/ 0 w 3444240"/>
              <a:gd name="connsiteY0" fmla="*/ 568960 h 568960"/>
              <a:gd name="connsiteX1" fmla="*/ 690880 w 3444240"/>
              <a:gd name="connsiteY1" fmla="*/ 0 h 568960"/>
              <a:gd name="connsiteX2" fmla="*/ 3444240 w 3444240"/>
              <a:gd name="connsiteY2" fmla="*/ 0 h 568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44240" h="568960">
                <a:moveTo>
                  <a:pt x="0" y="568960"/>
                </a:moveTo>
                <a:lnTo>
                  <a:pt x="690880" y="0"/>
                </a:lnTo>
                <a:lnTo>
                  <a:pt x="3444240" y="0"/>
                </a:lnTo>
              </a:path>
            </a:pathLst>
          </a:custGeom>
          <a:ln w="6350" cmpd="sng">
            <a:solidFill>
              <a:schemeClr val="tx1">
                <a:alpha val="50000"/>
              </a:schemeClr>
            </a:solidFill>
            <a:headEnd type="none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43" tIns="91422" rIns="182843" bIns="91422" rtlCol="0" anchor="ctr"/>
          <a:lstStyle/>
          <a:p>
            <a:pPr algn="ctr"/>
            <a:endParaRPr lang="en-US" sz="6400" dirty="0">
              <a:latin typeface="Lato Light"/>
              <a:cs typeface="Lato Light"/>
            </a:endParaRPr>
          </a:p>
        </p:txBody>
      </p:sp>
      <p:sp>
        <p:nvSpPr>
          <p:cNvPr id="45" name="Freeform 44"/>
          <p:cNvSpPr/>
          <p:nvPr/>
        </p:nvSpPr>
        <p:spPr>
          <a:xfrm flipH="1">
            <a:off x="2562186" y="3715530"/>
            <a:ext cx="6346587" cy="609600"/>
          </a:xfrm>
          <a:custGeom>
            <a:avLst/>
            <a:gdLst>
              <a:gd name="connsiteX0" fmla="*/ 0 w 3444240"/>
              <a:gd name="connsiteY0" fmla="*/ 568960 h 568960"/>
              <a:gd name="connsiteX1" fmla="*/ 690880 w 3444240"/>
              <a:gd name="connsiteY1" fmla="*/ 0 h 568960"/>
              <a:gd name="connsiteX2" fmla="*/ 3444240 w 3444240"/>
              <a:gd name="connsiteY2" fmla="*/ 0 h 568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44240" h="568960">
                <a:moveTo>
                  <a:pt x="0" y="568960"/>
                </a:moveTo>
                <a:lnTo>
                  <a:pt x="690880" y="0"/>
                </a:lnTo>
                <a:lnTo>
                  <a:pt x="3444240" y="0"/>
                </a:lnTo>
              </a:path>
            </a:pathLst>
          </a:custGeom>
          <a:ln w="6350" cmpd="sng">
            <a:solidFill>
              <a:schemeClr val="tx1">
                <a:alpha val="50000"/>
              </a:schemeClr>
            </a:solidFill>
            <a:headEnd type="none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43" tIns="91422" rIns="182843" bIns="91422" rtlCol="0" anchor="ctr"/>
          <a:lstStyle/>
          <a:p>
            <a:pPr algn="r"/>
            <a:endParaRPr lang="en-US" sz="6400">
              <a:latin typeface="Lato Light"/>
              <a:cs typeface="Lato Light"/>
            </a:endParaRPr>
          </a:p>
        </p:txBody>
      </p:sp>
      <p:sp>
        <p:nvSpPr>
          <p:cNvPr id="46" name="Freeform 45"/>
          <p:cNvSpPr/>
          <p:nvPr/>
        </p:nvSpPr>
        <p:spPr>
          <a:xfrm flipH="1" flipV="1">
            <a:off x="2562186" y="9029208"/>
            <a:ext cx="6346587" cy="609600"/>
          </a:xfrm>
          <a:custGeom>
            <a:avLst/>
            <a:gdLst>
              <a:gd name="connsiteX0" fmla="*/ 0 w 3444240"/>
              <a:gd name="connsiteY0" fmla="*/ 568960 h 568960"/>
              <a:gd name="connsiteX1" fmla="*/ 690880 w 3444240"/>
              <a:gd name="connsiteY1" fmla="*/ 0 h 568960"/>
              <a:gd name="connsiteX2" fmla="*/ 3444240 w 3444240"/>
              <a:gd name="connsiteY2" fmla="*/ 0 h 568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44240" h="568960">
                <a:moveTo>
                  <a:pt x="0" y="568960"/>
                </a:moveTo>
                <a:lnTo>
                  <a:pt x="690880" y="0"/>
                </a:lnTo>
                <a:lnTo>
                  <a:pt x="3444240" y="0"/>
                </a:lnTo>
              </a:path>
            </a:pathLst>
          </a:custGeom>
          <a:ln w="6350" cmpd="sng">
            <a:solidFill>
              <a:schemeClr val="tx1">
                <a:alpha val="50000"/>
              </a:schemeClr>
            </a:solidFill>
            <a:headEnd type="none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43" tIns="91422" rIns="182843" bIns="91422" rtlCol="0" anchor="ctr"/>
          <a:lstStyle/>
          <a:p>
            <a:pPr algn="r"/>
            <a:endParaRPr lang="en-US" sz="6400" dirty="0">
              <a:latin typeface="Lato Light"/>
              <a:cs typeface="Lato Light"/>
            </a:endParaRPr>
          </a:p>
        </p:txBody>
      </p:sp>
      <p:sp>
        <p:nvSpPr>
          <p:cNvPr id="5" name="Oval 4"/>
          <p:cNvSpPr/>
          <p:nvPr/>
        </p:nvSpPr>
        <p:spPr>
          <a:xfrm>
            <a:off x="8953050" y="3905723"/>
            <a:ext cx="6369799" cy="6371458"/>
          </a:xfrm>
          <a:prstGeom prst="ellipse">
            <a:avLst/>
          </a:prstGeom>
          <a:noFill/>
          <a:ln w="19050" cmpd="sng">
            <a:solidFill>
              <a:srgbClr val="B2B2B2">
                <a:alpha val="67000"/>
              </a:srgbClr>
            </a:solidFill>
          </a:ln>
          <a:effectLst/>
        </p:spPr>
        <p:style>
          <a:lnRef idx="0">
            <a:scrgbClr r="0" g="0" b="0"/>
          </a:lnRef>
          <a:fillRef idx="1">
            <a:scrgbClr r="0" g="0" b="0"/>
          </a:fillRef>
          <a:effectRef idx="2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6" name="Freeform 5"/>
          <p:cNvSpPr/>
          <p:nvPr/>
        </p:nvSpPr>
        <p:spPr>
          <a:xfrm>
            <a:off x="8536798" y="3489362"/>
            <a:ext cx="3058507" cy="3059304"/>
          </a:xfrm>
          <a:custGeom>
            <a:avLst/>
            <a:gdLst>
              <a:gd name="connsiteX0" fmla="*/ 0 w 1147239"/>
              <a:gd name="connsiteY0" fmla="*/ 573620 h 1147239"/>
              <a:gd name="connsiteX1" fmla="*/ 573620 w 1147239"/>
              <a:gd name="connsiteY1" fmla="*/ 0 h 1147239"/>
              <a:gd name="connsiteX2" fmla="*/ 1147240 w 1147239"/>
              <a:gd name="connsiteY2" fmla="*/ 573620 h 1147239"/>
              <a:gd name="connsiteX3" fmla="*/ 573620 w 1147239"/>
              <a:gd name="connsiteY3" fmla="*/ 1147240 h 1147239"/>
              <a:gd name="connsiteX4" fmla="*/ 0 w 1147239"/>
              <a:gd name="connsiteY4" fmla="*/ 573620 h 1147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7239" h="1147239">
                <a:moveTo>
                  <a:pt x="0" y="573620"/>
                </a:moveTo>
                <a:cubicBezTo>
                  <a:pt x="0" y="256818"/>
                  <a:pt x="256818" y="0"/>
                  <a:pt x="573620" y="0"/>
                </a:cubicBezTo>
                <a:cubicBezTo>
                  <a:pt x="890422" y="0"/>
                  <a:pt x="1147240" y="256818"/>
                  <a:pt x="1147240" y="573620"/>
                </a:cubicBezTo>
                <a:cubicBezTo>
                  <a:pt x="1147240" y="890422"/>
                  <a:pt x="890422" y="1147240"/>
                  <a:pt x="573620" y="1147240"/>
                </a:cubicBezTo>
                <a:cubicBezTo>
                  <a:pt x="256818" y="1147240"/>
                  <a:pt x="0" y="890422"/>
                  <a:pt x="0" y="573620"/>
                </a:cubicBezTo>
                <a:close/>
              </a:path>
            </a:pathLst>
          </a:custGeom>
          <a:solidFill>
            <a:schemeClr val="accent1"/>
          </a:solidFill>
          <a:effectLst/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rgbClr r="0" g="0" b="0"/>
          </a:effectRef>
          <a:fontRef idx="minor">
            <a:schemeClr val="lt1"/>
          </a:fontRef>
        </p:style>
        <p:txBody>
          <a:bodyPr spcFirstLastPara="0" vert="horz" wrap="none" lIns="600304" tIns="600304" rIns="600304" bIns="600304" numCol="1" spcCol="2539" anchor="ctr" anchorCtr="0">
            <a:noAutofit/>
          </a:bodyPr>
          <a:lstStyle/>
          <a:p>
            <a:pPr algn="ctr" defTabSz="1777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3800" dirty="0" smtClean="0">
                <a:solidFill>
                  <a:srgbClr val="FFFFFF"/>
                </a:solidFill>
                <a:latin typeface="Lato Light"/>
                <a:cs typeface="Lato Light"/>
              </a:rPr>
              <a:t>1</a:t>
            </a:r>
            <a:endParaRPr lang="en-US" sz="13800" dirty="0">
              <a:solidFill>
                <a:srgbClr val="FFFFFF"/>
              </a:solidFill>
              <a:latin typeface="Lato Light"/>
              <a:cs typeface="Lato Light"/>
            </a:endParaRPr>
          </a:p>
        </p:txBody>
      </p:sp>
      <p:sp>
        <p:nvSpPr>
          <p:cNvPr id="7" name="Freeform 6"/>
          <p:cNvSpPr/>
          <p:nvPr/>
        </p:nvSpPr>
        <p:spPr>
          <a:xfrm>
            <a:off x="12680593" y="3489362"/>
            <a:ext cx="3058507" cy="3059304"/>
          </a:xfrm>
          <a:custGeom>
            <a:avLst/>
            <a:gdLst>
              <a:gd name="connsiteX0" fmla="*/ 0 w 1147239"/>
              <a:gd name="connsiteY0" fmla="*/ 573620 h 1147239"/>
              <a:gd name="connsiteX1" fmla="*/ 573620 w 1147239"/>
              <a:gd name="connsiteY1" fmla="*/ 0 h 1147239"/>
              <a:gd name="connsiteX2" fmla="*/ 1147240 w 1147239"/>
              <a:gd name="connsiteY2" fmla="*/ 573620 h 1147239"/>
              <a:gd name="connsiteX3" fmla="*/ 573620 w 1147239"/>
              <a:gd name="connsiteY3" fmla="*/ 1147240 h 1147239"/>
              <a:gd name="connsiteX4" fmla="*/ 0 w 1147239"/>
              <a:gd name="connsiteY4" fmla="*/ 573620 h 1147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7239" h="1147239">
                <a:moveTo>
                  <a:pt x="0" y="573620"/>
                </a:moveTo>
                <a:cubicBezTo>
                  <a:pt x="0" y="256818"/>
                  <a:pt x="256818" y="0"/>
                  <a:pt x="573620" y="0"/>
                </a:cubicBezTo>
                <a:cubicBezTo>
                  <a:pt x="890422" y="0"/>
                  <a:pt x="1147240" y="256818"/>
                  <a:pt x="1147240" y="573620"/>
                </a:cubicBezTo>
                <a:cubicBezTo>
                  <a:pt x="1147240" y="890422"/>
                  <a:pt x="890422" y="1147240"/>
                  <a:pt x="573620" y="1147240"/>
                </a:cubicBezTo>
                <a:cubicBezTo>
                  <a:pt x="256818" y="1147240"/>
                  <a:pt x="0" y="890422"/>
                  <a:pt x="0" y="573620"/>
                </a:cubicBezTo>
                <a:close/>
              </a:path>
            </a:pathLst>
          </a:custGeom>
          <a:solidFill>
            <a:schemeClr val="accent2"/>
          </a:solidFill>
          <a:effectLst/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rgbClr r="0" g="0" b="0"/>
          </a:effectRef>
          <a:fontRef idx="minor">
            <a:schemeClr val="lt1"/>
          </a:fontRef>
        </p:style>
        <p:txBody>
          <a:bodyPr spcFirstLastPara="0" vert="horz" wrap="none" lIns="600304" tIns="600304" rIns="600304" bIns="600304" numCol="1" spcCol="2539" anchor="ctr" anchorCtr="0">
            <a:noAutofit/>
          </a:bodyPr>
          <a:lstStyle/>
          <a:p>
            <a:pPr algn="ctr" defTabSz="1777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3800" dirty="0" smtClean="0">
                <a:solidFill>
                  <a:srgbClr val="FFFFFF"/>
                </a:solidFill>
                <a:latin typeface="Lato Light"/>
                <a:cs typeface="Lato Light"/>
              </a:rPr>
              <a:t>2</a:t>
            </a:r>
            <a:endParaRPr lang="en-US" sz="13800" dirty="0">
              <a:solidFill>
                <a:srgbClr val="FFFFFF"/>
              </a:solidFill>
              <a:latin typeface="Lato Light"/>
              <a:cs typeface="Lato Light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8536798" y="7634236"/>
            <a:ext cx="3058507" cy="3059304"/>
          </a:xfrm>
          <a:custGeom>
            <a:avLst/>
            <a:gdLst>
              <a:gd name="connsiteX0" fmla="*/ 0 w 1147239"/>
              <a:gd name="connsiteY0" fmla="*/ 573620 h 1147239"/>
              <a:gd name="connsiteX1" fmla="*/ 573620 w 1147239"/>
              <a:gd name="connsiteY1" fmla="*/ 0 h 1147239"/>
              <a:gd name="connsiteX2" fmla="*/ 1147240 w 1147239"/>
              <a:gd name="connsiteY2" fmla="*/ 573620 h 1147239"/>
              <a:gd name="connsiteX3" fmla="*/ 573620 w 1147239"/>
              <a:gd name="connsiteY3" fmla="*/ 1147240 h 1147239"/>
              <a:gd name="connsiteX4" fmla="*/ 0 w 1147239"/>
              <a:gd name="connsiteY4" fmla="*/ 573620 h 1147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7239" h="1147239">
                <a:moveTo>
                  <a:pt x="0" y="573620"/>
                </a:moveTo>
                <a:cubicBezTo>
                  <a:pt x="0" y="256818"/>
                  <a:pt x="256818" y="0"/>
                  <a:pt x="573620" y="0"/>
                </a:cubicBezTo>
                <a:cubicBezTo>
                  <a:pt x="890422" y="0"/>
                  <a:pt x="1147240" y="256818"/>
                  <a:pt x="1147240" y="573620"/>
                </a:cubicBezTo>
                <a:cubicBezTo>
                  <a:pt x="1147240" y="890422"/>
                  <a:pt x="890422" y="1147240"/>
                  <a:pt x="573620" y="1147240"/>
                </a:cubicBezTo>
                <a:cubicBezTo>
                  <a:pt x="256818" y="1147240"/>
                  <a:pt x="0" y="890422"/>
                  <a:pt x="0" y="573620"/>
                </a:cubicBezTo>
                <a:close/>
              </a:path>
            </a:pathLst>
          </a:custGeom>
          <a:solidFill>
            <a:schemeClr val="accent4"/>
          </a:solidFill>
          <a:effectLst/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rgbClr r="0" g="0" b="0"/>
          </a:effectRef>
          <a:fontRef idx="minor">
            <a:schemeClr val="lt1"/>
          </a:fontRef>
        </p:style>
        <p:txBody>
          <a:bodyPr spcFirstLastPara="0" vert="horz" wrap="none" lIns="600304" tIns="600304" rIns="600304" bIns="600304" numCol="1" spcCol="2539" anchor="ctr" anchorCtr="0">
            <a:noAutofit/>
          </a:bodyPr>
          <a:lstStyle/>
          <a:p>
            <a:pPr algn="ctr" defTabSz="1777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3800" dirty="0" smtClean="0">
                <a:solidFill>
                  <a:srgbClr val="FFFFFF"/>
                </a:solidFill>
                <a:latin typeface="Lato Light"/>
                <a:cs typeface="Lato Light"/>
              </a:rPr>
              <a:t>3</a:t>
            </a:r>
            <a:endParaRPr lang="en-US" sz="13800" dirty="0">
              <a:solidFill>
                <a:srgbClr val="FFFFFF"/>
              </a:solidFill>
              <a:latin typeface="Lato Light"/>
              <a:cs typeface="Lato Light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12680593" y="7634236"/>
            <a:ext cx="3058507" cy="3059304"/>
          </a:xfrm>
          <a:custGeom>
            <a:avLst/>
            <a:gdLst>
              <a:gd name="connsiteX0" fmla="*/ 0 w 1147239"/>
              <a:gd name="connsiteY0" fmla="*/ 573620 h 1147239"/>
              <a:gd name="connsiteX1" fmla="*/ 573620 w 1147239"/>
              <a:gd name="connsiteY1" fmla="*/ 0 h 1147239"/>
              <a:gd name="connsiteX2" fmla="*/ 1147240 w 1147239"/>
              <a:gd name="connsiteY2" fmla="*/ 573620 h 1147239"/>
              <a:gd name="connsiteX3" fmla="*/ 573620 w 1147239"/>
              <a:gd name="connsiteY3" fmla="*/ 1147240 h 1147239"/>
              <a:gd name="connsiteX4" fmla="*/ 0 w 1147239"/>
              <a:gd name="connsiteY4" fmla="*/ 573620 h 1147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7239" h="1147239">
                <a:moveTo>
                  <a:pt x="0" y="573620"/>
                </a:moveTo>
                <a:cubicBezTo>
                  <a:pt x="0" y="256818"/>
                  <a:pt x="256818" y="0"/>
                  <a:pt x="573620" y="0"/>
                </a:cubicBezTo>
                <a:cubicBezTo>
                  <a:pt x="890422" y="0"/>
                  <a:pt x="1147240" y="256818"/>
                  <a:pt x="1147240" y="573620"/>
                </a:cubicBezTo>
                <a:cubicBezTo>
                  <a:pt x="1147240" y="890422"/>
                  <a:pt x="890422" y="1147240"/>
                  <a:pt x="573620" y="1147240"/>
                </a:cubicBezTo>
                <a:cubicBezTo>
                  <a:pt x="256818" y="1147240"/>
                  <a:pt x="0" y="890422"/>
                  <a:pt x="0" y="573620"/>
                </a:cubicBezTo>
                <a:close/>
              </a:path>
            </a:pathLst>
          </a:custGeom>
          <a:solidFill>
            <a:schemeClr val="accent3"/>
          </a:solidFill>
          <a:effectLst/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rgbClr r="0" g="0" b="0"/>
          </a:effectRef>
          <a:fontRef idx="minor">
            <a:schemeClr val="lt1"/>
          </a:fontRef>
        </p:style>
        <p:txBody>
          <a:bodyPr spcFirstLastPara="0" vert="horz" wrap="none" lIns="600304" tIns="600304" rIns="600304" bIns="600304" numCol="1" spcCol="2539" anchor="ctr" anchorCtr="0">
            <a:noAutofit/>
          </a:bodyPr>
          <a:lstStyle/>
          <a:p>
            <a:pPr algn="ctr" defTabSz="1777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3800" dirty="0" smtClean="0">
                <a:solidFill>
                  <a:srgbClr val="FFFFFF"/>
                </a:solidFill>
                <a:latin typeface="Lato Light"/>
                <a:cs typeface="Lato Light"/>
              </a:rPr>
              <a:t>4</a:t>
            </a:r>
            <a:endParaRPr lang="en-US" sz="13800" dirty="0">
              <a:solidFill>
                <a:srgbClr val="FFFFFF"/>
              </a:solidFill>
              <a:latin typeface="Lato Light"/>
              <a:cs typeface="Lato Ligh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6554225" y="2886868"/>
            <a:ext cx="7219486" cy="1708124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>
              <a:lnSpc>
                <a:spcPct val="90000"/>
              </a:lnSpc>
              <a:spcBef>
                <a:spcPts val="2134"/>
              </a:spcBef>
            </a:pPr>
            <a:r>
              <a:rPr lang="en-US" sz="5500" dirty="0">
                <a:cs typeface="Lato Light"/>
              </a:rPr>
              <a:t>Iterate Faster Across </a:t>
            </a:r>
            <a:r>
              <a:rPr lang="en-US" sz="5500" b="1" dirty="0">
                <a:solidFill>
                  <a:schemeClr val="accent1"/>
                </a:solidFill>
                <a:cs typeface="Lato Light"/>
              </a:rPr>
              <a:t>Multiple </a:t>
            </a:r>
            <a:r>
              <a:rPr lang="en-US" sz="5500" b="1" dirty="0" smtClean="0">
                <a:solidFill>
                  <a:schemeClr val="accent1"/>
                </a:solidFill>
                <a:cs typeface="Lato Light"/>
              </a:rPr>
              <a:t>teams</a:t>
            </a:r>
            <a:endParaRPr lang="en-US" sz="5500" b="1" dirty="0">
              <a:solidFill>
                <a:schemeClr val="accent1"/>
              </a:solidFill>
              <a:latin typeface="Lato Light"/>
              <a:cs typeface="Lato Light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6628066" y="8655151"/>
            <a:ext cx="7324134" cy="19774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>
              <a:lnSpc>
                <a:spcPct val="90000"/>
              </a:lnSpc>
              <a:spcBef>
                <a:spcPts val="2134"/>
              </a:spcBef>
            </a:pPr>
            <a:r>
              <a:rPr lang="en-US" sz="5500" dirty="0">
                <a:cs typeface="Lato Light"/>
              </a:rPr>
              <a:t>Generate </a:t>
            </a:r>
            <a:r>
              <a:rPr lang="en-US" sz="5500" b="1" dirty="0">
                <a:solidFill>
                  <a:schemeClr val="accent1"/>
                </a:solidFill>
                <a:cs typeface="Lato Light"/>
              </a:rPr>
              <a:t>Code </a:t>
            </a:r>
            <a:endParaRPr lang="en-US" sz="5500" b="1" dirty="0" smtClean="0">
              <a:solidFill>
                <a:schemeClr val="accent1"/>
              </a:solidFill>
              <a:cs typeface="Lato Light"/>
            </a:endParaRPr>
          </a:p>
          <a:p>
            <a:pPr>
              <a:lnSpc>
                <a:spcPct val="90000"/>
              </a:lnSpc>
              <a:spcBef>
                <a:spcPts val="2134"/>
              </a:spcBef>
            </a:pPr>
            <a:r>
              <a:rPr lang="en-US" sz="5500" dirty="0" smtClean="0">
                <a:cs typeface="Lato Light"/>
              </a:rPr>
              <a:t>And </a:t>
            </a:r>
            <a:r>
              <a:rPr lang="en-US" sz="5500" b="1" dirty="0" smtClean="0">
                <a:solidFill>
                  <a:schemeClr val="accent1"/>
                </a:solidFill>
                <a:cs typeface="Lato Light"/>
              </a:rPr>
              <a:t>Documentation</a:t>
            </a:r>
            <a:endParaRPr lang="en-US" sz="5500" b="1" dirty="0">
              <a:solidFill>
                <a:schemeClr val="accent1"/>
              </a:solidFill>
              <a:latin typeface="Lato Light"/>
              <a:cs typeface="Lato Light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274230" y="2874873"/>
            <a:ext cx="5387267" cy="1708124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 algn="r">
              <a:lnSpc>
                <a:spcPct val="90000"/>
              </a:lnSpc>
              <a:spcBef>
                <a:spcPts val="2134"/>
              </a:spcBef>
            </a:pPr>
            <a:r>
              <a:rPr lang="en-US" sz="5500" dirty="0">
                <a:cs typeface="Lato Light"/>
              </a:rPr>
              <a:t>Improved API </a:t>
            </a:r>
            <a:r>
              <a:rPr lang="en-US" sz="5500" b="1" dirty="0" smtClean="0">
                <a:solidFill>
                  <a:schemeClr val="accent1"/>
                </a:solidFill>
                <a:cs typeface="Lato Light"/>
              </a:rPr>
              <a:t>Design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225296" y="8823549"/>
            <a:ext cx="6436201" cy="1708124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 algn="r">
              <a:lnSpc>
                <a:spcPct val="90000"/>
              </a:lnSpc>
              <a:spcBef>
                <a:spcPts val="2134"/>
              </a:spcBef>
            </a:pPr>
            <a:r>
              <a:rPr lang="en-US" sz="5500" dirty="0">
                <a:cs typeface="Lato Light"/>
              </a:rPr>
              <a:t>Create </a:t>
            </a:r>
            <a:r>
              <a:rPr lang="en-US" sz="5500" b="1" dirty="0">
                <a:solidFill>
                  <a:schemeClr val="accent1"/>
                </a:solidFill>
                <a:cs typeface="Lato Light"/>
              </a:rPr>
              <a:t>Tests</a:t>
            </a:r>
            <a:r>
              <a:rPr lang="en-US" sz="5500" dirty="0">
                <a:solidFill>
                  <a:schemeClr val="accent1"/>
                </a:solidFill>
                <a:cs typeface="Lato Light"/>
              </a:rPr>
              <a:t> </a:t>
            </a:r>
            <a:r>
              <a:rPr lang="en-US" sz="5500" dirty="0">
                <a:cs typeface="Lato Light"/>
              </a:rPr>
              <a:t>for Your </a:t>
            </a:r>
            <a:r>
              <a:rPr lang="en-US" sz="5500" dirty="0" smtClean="0">
                <a:cs typeface="Lato Light"/>
              </a:rPr>
              <a:t>API</a:t>
            </a:r>
            <a:endParaRPr lang="en-US" sz="5500" dirty="0">
              <a:latin typeface="Lato Light"/>
              <a:cs typeface="Lato Light"/>
            </a:endParaRPr>
          </a:p>
        </p:txBody>
      </p:sp>
      <p:cxnSp>
        <p:nvCxnSpPr>
          <p:cNvPr id="50" name="Straight Connector 49"/>
          <p:cNvCxnSpPr/>
          <p:nvPr/>
        </p:nvCxnSpPr>
        <p:spPr>
          <a:xfrm>
            <a:off x="12144718" y="3941848"/>
            <a:ext cx="0" cy="6299200"/>
          </a:xfrm>
          <a:prstGeom prst="line">
            <a:avLst/>
          </a:prstGeom>
          <a:ln w="3175" cmpd="sng">
            <a:solidFill>
              <a:srgbClr val="B2B2B2">
                <a:alpha val="67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rot="5400000">
            <a:off x="12137946" y="3942668"/>
            <a:ext cx="0" cy="6297560"/>
          </a:xfrm>
          <a:prstGeom prst="line">
            <a:avLst/>
          </a:prstGeom>
          <a:ln w="3175" cmpd="sng">
            <a:solidFill>
              <a:srgbClr val="B2B2B2">
                <a:alpha val="67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0" y="673624"/>
            <a:ext cx="24377649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4800" dirty="0" smtClean="0">
                <a:solidFill>
                  <a:schemeClr val="accent1"/>
                </a:solidFill>
                <a:cs typeface="Lato Light"/>
              </a:rPr>
              <a:t>Why </a:t>
            </a:r>
            <a:r>
              <a:rPr lang="en-US" sz="4800" dirty="0">
                <a:solidFill>
                  <a:schemeClr val="accent1"/>
                </a:solidFill>
                <a:cs typeface="Lato Light"/>
              </a:rPr>
              <a:t>API-First Development?</a:t>
            </a:r>
            <a:endParaRPr lang="en-US" sz="4800" dirty="0">
              <a:solidFill>
                <a:schemeClr val="accent1"/>
              </a:solidFill>
              <a:latin typeface="Lato Light"/>
              <a:cs typeface="Lato Light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 rot="5400000">
            <a:off x="12236450" y="1335289"/>
            <a:ext cx="0" cy="1313401"/>
          </a:xfrm>
          <a:prstGeom prst="line">
            <a:avLst/>
          </a:prstGeom>
          <a:ln w="38100" cmpd="sng"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7736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2069183" y="147397"/>
            <a:ext cx="20562723" cy="1132818"/>
            <a:chOff x="-116540" y="4468112"/>
            <a:chExt cx="12812244" cy="697119"/>
          </a:xfrm>
          <a:solidFill>
            <a:schemeClr val="bg1">
              <a:lumMod val="95000"/>
              <a:alpha val="85000"/>
            </a:schemeClr>
          </a:solidFill>
        </p:grpSpPr>
        <p:grpSp>
          <p:nvGrpSpPr>
            <p:cNvPr id="25" name="Group 24"/>
            <p:cNvGrpSpPr/>
            <p:nvPr/>
          </p:nvGrpSpPr>
          <p:grpSpPr>
            <a:xfrm>
              <a:off x="4112933" y="4472081"/>
              <a:ext cx="4198938" cy="682626"/>
              <a:chOff x="1066800" y="2130425"/>
              <a:chExt cx="4198938" cy="682626"/>
            </a:xfrm>
            <a:grpFill/>
          </p:grpSpPr>
          <p:sp>
            <p:nvSpPr>
              <p:cNvPr id="250" name="Rectangle 5"/>
              <p:cNvSpPr>
                <a:spLocks noChangeArrowheads="1"/>
              </p:cNvSpPr>
              <p:nvPr/>
            </p:nvSpPr>
            <p:spPr bwMode="auto">
              <a:xfrm>
                <a:off x="518318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51" name="Rectangle 6"/>
              <p:cNvSpPr>
                <a:spLocks noChangeArrowheads="1"/>
              </p:cNvSpPr>
              <p:nvPr/>
            </p:nvSpPr>
            <p:spPr bwMode="auto">
              <a:xfrm>
                <a:off x="518795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52" name="Rectangle 7"/>
              <p:cNvSpPr>
                <a:spLocks noChangeArrowheads="1"/>
              </p:cNvSpPr>
              <p:nvPr/>
            </p:nvSpPr>
            <p:spPr bwMode="auto">
              <a:xfrm>
                <a:off x="518795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53" name="Rectangle 10"/>
              <p:cNvSpPr>
                <a:spLocks noChangeArrowheads="1"/>
              </p:cNvSpPr>
              <p:nvPr/>
            </p:nvSpPr>
            <p:spPr bwMode="auto">
              <a:xfrm>
                <a:off x="5033963" y="2725738"/>
                <a:ext cx="90488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54" name="Rectangle 11"/>
              <p:cNvSpPr>
                <a:spLocks noChangeArrowheads="1"/>
              </p:cNvSpPr>
              <p:nvPr/>
            </p:nvSpPr>
            <p:spPr bwMode="auto">
              <a:xfrm>
                <a:off x="50371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55" name="Rectangle 12"/>
              <p:cNvSpPr>
                <a:spLocks noChangeArrowheads="1"/>
              </p:cNvSpPr>
              <p:nvPr/>
            </p:nvSpPr>
            <p:spPr bwMode="auto">
              <a:xfrm>
                <a:off x="5040313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56" name="Rectangle 13"/>
              <p:cNvSpPr>
                <a:spLocks noChangeArrowheads="1"/>
              </p:cNvSpPr>
              <p:nvPr/>
            </p:nvSpPr>
            <p:spPr bwMode="auto">
              <a:xfrm>
                <a:off x="5040313" y="2278063"/>
                <a:ext cx="76200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57" name="Rectangle 14"/>
              <p:cNvSpPr>
                <a:spLocks noChangeArrowheads="1"/>
              </p:cNvSpPr>
              <p:nvPr/>
            </p:nvSpPr>
            <p:spPr bwMode="auto">
              <a:xfrm>
                <a:off x="50450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58" name="Rectangle 16"/>
              <p:cNvSpPr>
                <a:spLocks noChangeArrowheads="1"/>
              </p:cNvSpPr>
              <p:nvPr/>
            </p:nvSpPr>
            <p:spPr bwMode="auto">
              <a:xfrm>
                <a:off x="4886325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59" name="Rectangle 17"/>
              <p:cNvSpPr>
                <a:spLocks noChangeArrowheads="1"/>
              </p:cNvSpPr>
              <p:nvPr/>
            </p:nvSpPr>
            <p:spPr bwMode="auto">
              <a:xfrm>
                <a:off x="489108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60" name="Rectangle 18"/>
              <p:cNvSpPr>
                <a:spLocks noChangeArrowheads="1"/>
              </p:cNvSpPr>
              <p:nvPr/>
            </p:nvSpPr>
            <p:spPr bwMode="auto">
              <a:xfrm>
                <a:off x="4894263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61" name="Rectangle 19"/>
              <p:cNvSpPr>
                <a:spLocks noChangeArrowheads="1"/>
              </p:cNvSpPr>
              <p:nvPr/>
            </p:nvSpPr>
            <p:spPr bwMode="auto">
              <a:xfrm>
                <a:off x="489426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62" name="Rectangle 20"/>
              <p:cNvSpPr>
                <a:spLocks noChangeArrowheads="1"/>
              </p:cNvSpPr>
              <p:nvPr/>
            </p:nvSpPr>
            <p:spPr bwMode="auto">
              <a:xfrm>
                <a:off x="48974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63" name="Rectangle 22"/>
              <p:cNvSpPr>
                <a:spLocks noChangeArrowheads="1"/>
              </p:cNvSpPr>
              <p:nvPr/>
            </p:nvSpPr>
            <p:spPr bwMode="auto">
              <a:xfrm>
                <a:off x="474345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64" name="Rectangle 23"/>
              <p:cNvSpPr>
                <a:spLocks noChangeArrowheads="1"/>
              </p:cNvSpPr>
              <p:nvPr/>
            </p:nvSpPr>
            <p:spPr bwMode="auto">
              <a:xfrm>
                <a:off x="47482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65" name="Rectangle 26"/>
              <p:cNvSpPr>
                <a:spLocks noChangeArrowheads="1"/>
              </p:cNvSpPr>
              <p:nvPr/>
            </p:nvSpPr>
            <p:spPr bwMode="auto">
              <a:xfrm>
                <a:off x="4594225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66" name="Rectangle 27"/>
              <p:cNvSpPr>
                <a:spLocks noChangeArrowheads="1"/>
              </p:cNvSpPr>
              <p:nvPr/>
            </p:nvSpPr>
            <p:spPr bwMode="auto">
              <a:xfrm>
                <a:off x="45974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67" name="Rectangle 28"/>
              <p:cNvSpPr>
                <a:spLocks noChangeArrowheads="1"/>
              </p:cNvSpPr>
              <p:nvPr/>
            </p:nvSpPr>
            <p:spPr bwMode="auto">
              <a:xfrm>
                <a:off x="459740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68" name="Rectangle 29"/>
              <p:cNvSpPr>
                <a:spLocks noChangeArrowheads="1"/>
              </p:cNvSpPr>
              <p:nvPr/>
            </p:nvSpPr>
            <p:spPr bwMode="auto">
              <a:xfrm>
                <a:off x="46005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69" name="Rectangle 30"/>
              <p:cNvSpPr>
                <a:spLocks noChangeArrowheads="1"/>
              </p:cNvSpPr>
              <p:nvPr/>
            </p:nvSpPr>
            <p:spPr bwMode="auto">
              <a:xfrm>
                <a:off x="46053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70" name="Rectangle 32"/>
              <p:cNvSpPr>
                <a:spLocks noChangeArrowheads="1"/>
              </p:cNvSpPr>
              <p:nvPr/>
            </p:nvSpPr>
            <p:spPr bwMode="auto">
              <a:xfrm>
                <a:off x="4451350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71" name="Rectangle 33"/>
              <p:cNvSpPr>
                <a:spLocks noChangeArrowheads="1"/>
              </p:cNvSpPr>
              <p:nvPr/>
            </p:nvSpPr>
            <p:spPr bwMode="auto">
              <a:xfrm>
                <a:off x="445452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72" name="Rectangle 34"/>
              <p:cNvSpPr>
                <a:spLocks noChangeArrowheads="1"/>
              </p:cNvSpPr>
              <p:nvPr/>
            </p:nvSpPr>
            <p:spPr bwMode="auto">
              <a:xfrm>
                <a:off x="4457700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73" name="Rectangle 36"/>
              <p:cNvSpPr>
                <a:spLocks noChangeArrowheads="1"/>
              </p:cNvSpPr>
              <p:nvPr/>
            </p:nvSpPr>
            <p:spPr bwMode="auto">
              <a:xfrm>
                <a:off x="4300538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74" name="Rectangle 37"/>
              <p:cNvSpPr>
                <a:spLocks noChangeArrowheads="1"/>
              </p:cNvSpPr>
              <p:nvPr/>
            </p:nvSpPr>
            <p:spPr bwMode="auto">
              <a:xfrm>
                <a:off x="430371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75" name="Rectangle 38"/>
              <p:cNvSpPr>
                <a:spLocks noChangeArrowheads="1"/>
              </p:cNvSpPr>
              <p:nvPr/>
            </p:nvSpPr>
            <p:spPr bwMode="auto">
              <a:xfrm>
                <a:off x="43084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76" name="Rectangle 39"/>
              <p:cNvSpPr>
                <a:spLocks noChangeArrowheads="1"/>
              </p:cNvSpPr>
              <p:nvPr/>
            </p:nvSpPr>
            <p:spPr bwMode="auto">
              <a:xfrm>
                <a:off x="43084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77" name="Rectangle 41"/>
              <p:cNvSpPr>
                <a:spLocks noChangeArrowheads="1"/>
              </p:cNvSpPr>
              <p:nvPr/>
            </p:nvSpPr>
            <p:spPr bwMode="auto">
              <a:xfrm>
                <a:off x="415766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78" name="Rectangle 43"/>
              <p:cNvSpPr>
                <a:spLocks noChangeArrowheads="1"/>
              </p:cNvSpPr>
              <p:nvPr/>
            </p:nvSpPr>
            <p:spPr bwMode="auto">
              <a:xfrm>
                <a:off x="41608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79" name="Rectangle 45"/>
              <p:cNvSpPr>
                <a:spLocks noChangeArrowheads="1"/>
              </p:cNvSpPr>
              <p:nvPr/>
            </p:nvSpPr>
            <p:spPr bwMode="auto">
              <a:xfrm>
                <a:off x="400685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80" name="Rectangle 46"/>
              <p:cNvSpPr>
                <a:spLocks noChangeArrowheads="1"/>
              </p:cNvSpPr>
              <p:nvPr/>
            </p:nvSpPr>
            <p:spPr bwMode="auto">
              <a:xfrm>
                <a:off x="400685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81" name="Rectangle 47"/>
              <p:cNvSpPr>
                <a:spLocks noChangeArrowheads="1"/>
              </p:cNvSpPr>
              <p:nvPr/>
            </p:nvSpPr>
            <p:spPr bwMode="auto">
              <a:xfrm>
                <a:off x="4011613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82" name="Rectangle 48"/>
              <p:cNvSpPr>
                <a:spLocks noChangeArrowheads="1"/>
              </p:cNvSpPr>
              <p:nvPr/>
            </p:nvSpPr>
            <p:spPr bwMode="auto">
              <a:xfrm>
                <a:off x="40147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83" name="Rectangle 49"/>
              <p:cNvSpPr>
                <a:spLocks noChangeArrowheads="1"/>
              </p:cNvSpPr>
              <p:nvPr/>
            </p:nvSpPr>
            <p:spPr bwMode="auto">
              <a:xfrm>
                <a:off x="401478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84" name="Rectangle 51"/>
              <p:cNvSpPr>
                <a:spLocks noChangeArrowheads="1"/>
              </p:cNvSpPr>
              <p:nvPr/>
            </p:nvSpPr>
            <p:spPr bwMode="auto">
              <a:xfrm>
                <a:off x="3863975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85" name="Rectangle 53"/>
              <p:cNvSpPr>
                <a:spLocks noChangeArrowheads="1"/>
              </p:cNvSpPr>
              <p:nvPr/>
            </p:nvSpPr>
            <p:spPr bwMode="auto">
              <a:xfrm>
                <a:off x="38687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86" name="Rectangle 55"/>
              <p:cNvSpPr>
                <a:spLocks noChangeArrowheads="1"/>
              </p:cNvSpPr>
              <p:nvPr/>
            </p:nvSpPr>
            <p:spPr bwMode="auto">
              <a:xfrm>
                <a:off x="3713163" y="2578100"/>
                <a:ext cx="84138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87" name="Rectangle 56"/>
              <p:cNvSpPr>
                <a:spLocks noChangeArrowheads="1"/>
              </p:cNvSpPr>
              <p:nvPr/>
            </p:nvSpPr>
            <p:spPr bwMode="auto">
              <a:xfrm>
                <a:off x="3717925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88" name="Rectangle 57"/>
              <p:cNvSpPr>
                <a:spLocks noChangeArrowheads="1"/>
              </p:cNvSpPr>
              <p:nvPr/>
            </p:nvSpPr>
            <p:spPr bwMode="auto">
              <a:xfrm>
                <a:off x="3717925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89" name="Rectangle 60"/>
              <p:cNvSpPr>
                <a:spLocks noChangeArrowheads="1"/>
              </p:cNvSpPr>
              <p:nvPr/>
            </p:nvSpPr>
            <p:spPr bwMode="auto">
              <a:xfrm>
                <a:off x="3563938" y="2725738"/>
                <a:ext cx="90488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90" name="Rectangle 62"/>
              <p:cNvSpPr>
                <a:spLocks noChangeArrowheads="1"/>
              </p:cNvSpPr>
              <p:nvPr/>
            </p:nvSpPr>
            <p:spPr bwMode="auto">
              <a:xfrm>
                <a:off x="3571875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91" name="Rectangle 63"/>
              <p:cNvSpPr>
                <a:spLocks noChangeArrowheads="1"/>
              </p:cNvSpPr>
              <p:nvPr/>
            </p:nvSpPr>
            <p:spPr bwMode="auto">
              <a:xfrm>
                <a:off x="3575050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92" name="Rectangle 65"/>
              <p:cNvSpPr>
                <a:spLocks noChangeArrowheads="1"/>
              </p:cNvSpPr>
              <p:nvPr/>
            </p:nvSpPr>
            <p:spPr bwMode="auto">
              <a:xfrm>
                <a:off x="3421063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93" name="Rectangle 66"/>
              <p:cNvSpPr>
                <a:spLocks noChangeArrowheads="1"/>
              </p:cNvSpPr>
              <p:nvPr/>
            </p:nvSpPr>
            <p:spPr bwMode="auto">
              <a:xfrm>
                <a:off x="3424238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94" name="Rectangle 67"/>
              <p:cNvSpPr>
                <a:spLocks noChangeArrowheads="1"/>
              </p:cNvSpPr>
              <p:nvPr/>
            </p:nvSpPr>
            <p:spPr bwMode="auto">
              <a:xfrm>
                <a:off x="34242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95" name="Rectangle 68"/>
              <p:cNvSpPr>
                <a:spLocks noChangeArrowheads="1"/>
              </p:cNvSpPr>
              <p:nvPr/>
            </p:nvSpPr>
            <p:spPr bwMode="auto">
              <a:xfrm>
                <a:off x="3429000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96" name="Rectangle 70"/>
              <p:cNvSpPr>
                <a:spLocks noChangeArrowheads="1"/>
              </p:cNvSpPr>
              <p:nvPr/>
            </p:nvSpPr>
            <p:spPr bwMode="auto">
              <a:xfrm>
                <a:off x="327025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97" name="Rectangle 71"/>
              <p:cNvSpPr>
                <a:spLocks noChangeArrowheads="1"/>
              </p:cNvSpPr>
              <p:nvPr/>
            </p:nvSpPr>
            <p:spPr bwMode="auto">
              <a:xfrm>
                <a:off x="3273425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98" name="Rectangle 72"/>
              <p:cNvSpPr>
                <a:spLocks noChangeArrowheads="1"/>
              </p:cNvSpPr>
              <p:nvPr/>
            </p:nvSpPr>
            <p:spPr bwMode="auto">
              <a:xfrm>
                <a:off x="32781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99" name="Rectangle 75"/>
              <p:cNvSpPr>
                <a:spLocks noChangeArrowheads="1"/>
              </p:cNvSpPr>
              <p:nvPr/>
            </p:nvSpPr>
            <p:spPr bwMode="auto">
              <a:xfrm>
                <a:off x="3127375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00" name="Rectangle 76"/>
              <p:cNvSpPr>
                <a:spLocks noChangeArrowheads="1"/>
              </p:cNvSpPr>
              <p:nvPr/>
            </p:nvSpPr>
            <p:spPr bwMode="auto">
              <a:xfrm>
                <a:off x="313055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01" name="Rectangle 77"/>
              <p:cNvSpPr>
                <a:spLocks noChangeArrowheads="1"/>
              </p:cNvSpPr>
              <p:nvPr/>
            </p:nvSpPr>
            <p:spPr bwMode="auto">
              <a:xfrm>
                <a:off x="3135313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02" name="Rectangle 79"/>
              <p:cNvSpPr>
                <a:spLocks noChangeArrowheads="1"/>
              </p:cNvSpPr>
              <p:nvPr/>
            </p:nvSpPr>
            <p:spPr bwMode="auto">
              <a:xfrm>
                <a:off x="2976563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03" name="Rectangle 80"/>
              <p:cNvSpPr>
                <a:spLocks noChangeArrowheads="1"/>
              </p:cNvSpPr>
              <p:nvPr/>
            </p:nvSpPr>
            <p:spPr bwMode="auto">
              <a:xfrm>
                <a:off x="298132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04" name="Rectangle 81"/>
              <p:cNvSpPr>
                <a:spLocks noChangeArrowheads="1"/>
              </p:cNvSpPr>
              <p:nvPr/>
            </p:nvSpPr>
            <p:spPr bwMode="auto">
              <a:xfrm>
                <a:off x="2981325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05" name="Rectangle 82"/>
              <p:cNvSpPr>
                <a:spLocks noChangeArrowheads="1"/>
              </p:cNvSpPr>
              <p:nvPr/>
            </p:nvSpPr>
            <p:spPr bwMode="auto">
              <a:xfrm>
                <a:off x="298450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06" name="Rectangle 83"/>
              <p:cNvSpPr>
                <a:spLocks noChangeArrowheads="1"/>
              </p:cNvSpPr>
              <p:nvPr/>
            </p:nvSpPr>
            <p:spPr bwMode="auto">
              <a:xfrm>
                <a:off x="2987675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07" name="Rectangle 85"/>
              <p:cNvSpPr>
                <a:spLocks noChangeArrowheads="1"/>
              </p:cNvSpPr>
              <p:nvPr/>
            </p:nvSpPr>
            <p:spPr bwMode="auto">
              <a:xfrm>
                <a:off x="283051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08" name="Rectangle 86"/>
              <p:cNvSpPr>
                <a:spLocks noChangeArrowheads="1"/>
              </p:cNvSpPr>
              <p:nvPr/>
            </p:nvSpPr>
            <p:spPr bwMode="auto">
              <a:xfrm>
                <a:off x="2833688" y="2578100"/>
                <a:ext cx="79375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09" name="Rectangle 87"/>
              <p:cNvSpPr>
                <a:spLocks noChangeArrowheads="1"/>
              </p:cNvSpPr>
              <p:nvPr/>
            </p:nvSpPr>
            <p:spPr bwMode="auto">
              <a:xfrm>
                <a:off x="2833688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10" name="Rectangle 88"/>
              <p:cNvSpPr>
                <a:spLocks noChangeArrowheads="1"/>
              </p:cNvSpPr>
              <p:nvPr/>
            </p:nvSpPr>
            <p:spPr bwMode="auto">
              <a:xfrm>
                <a:off x="283845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11" name="Rectangle 89"/>
              <p:cNvSpPr>
                <a:spLocks noChangeArrowheads="1"/>
              </p:cNvSpPr>
              <p:nvPr/>
            </p:nvSpPr>
            <p:spPr bwMode="auto">
              <a:xfrm>
                <a:off x="2841625" y="2130425"/>
                <a:ext cx="63500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12" name="Rectangle 91"/>
              <p:cNvSpPr>
                <a:spLocks noChangeArrowheads="1"/>
              </p:cNvSpPr>
              <p:nvPr/>
            </p:nvSpPr>
            <p:spPr bwMode="auto">
              <a:xfrm>
                <a:off x="268446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13" name="Rectangle 92"/>
              <p:cNvSpPr>
                <a:spLocks noChangeArrowheads="1"/>
              </p:cNvSpPr>
              <p:nvPr/>
            </p:nvSpPr>
            <p:spPr bwMode="auto">
              <a:xfrm>
                <a:off x="2684463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14" name="Rectangle 93"/>
              <p:cNvSpPr>
                <a:spLocks noChangeArrowheads="1"/>
              </p:cNvSpPr>
              <p:nvPr/>
            </p:nvSpPr>
            <p:spPr bwMode="auto">
              <a:xfrm>
                <a:off x="2687638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15" name="Rectangle 94"/>
              <p:cNvSpPr>
                <a:spLocks noChangeArrowheads="1"/>
              </p:cNvSpPr>
              <p:nvPr/>
            </p:nvSpPr>
            <p:spPr bwMode="auto">
              <a:xfrm>
                <a:off x="26908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16" name="Rectangle 99"/>
              <p:cNvSpPr>
                <a:spLocks noChangeArrowheads="1"/>
              </p:cNvSpPr>
              <p:nvPr/>
            </p:nvSpPr>
            <p:spPr bwMode="auto">
              <a:xfrm>
                <a:off x="2544763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17" name="Rectangle 101"/>
              <p:cNvSpPr>
                <a:spLocks noChangeArrowheads="1"/>
              </p:cNvSpPr>
              <p:nvPr/>
            </p:nvSpPr>
            <p:spPr bwMode="auto">
              <a:xfrm>
                <a:off x="239077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18" name="Rectangle 102"/>
              <p:cNvSpPr>
                <a:spLocks noChangeArrowheads="1"/>
              </p:cNvSpPr>
              <p:nvPr/>
            </p:nvSpPr>
            <p:spPr bwMode="auto">
              <a:xfrm>
                <a:off x="2393950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19" name="Rectangle 103"/>
              <p:cNvSpPr>
                <a:spLocks noChangeArrowheads="1"/>
              </p:cNvSpPr>
              <p:nvPr/>
            </p:nvSpPr>
            <p:spPr bwMode="auto">
              <a:xfrm>
                <a:off x="23987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20" name="Rectangle 104"/>
              <p:cNvSpPr>
                <a:spLocks noChangeArrowheads="1"/>
              </p:cNvSpPr>
              <p:nvPr/>
            </p:nvSpPr>
            <p:spPr bwMode="auto">
              <a:xfrm>
                <a:off x="2398713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21" name="Rectangle 106"/>
              <p:cNvSpPr>
                <a:spLocks noChangeArrowheads="1"/>
              </p:cNvSpPr>
              <p:nvPr/>
            </p:nvSpPr>
            <p:spPr bwMode="auto">
              <a:xfrm>
                <a:off x="224472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22" name="Rectangle 107"/>
              <p:cNvSpPr>
                <a:spLocks noChangeArrowheads="1"/>
              </p:cNvSpPr>
              <p:nvPr/>
            </p:nvSpPr>
            <p:spPr bwMode="auto">
              <a:xfrm>
                <a:off x="224790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23" name="Rectangle 108"/>
              <p:cNvSpPr>
                <a:spLocks noChangeArrowheads="1"/>
              </p:cNvSpPr>
              <p:nvPr/>
            </p:nvSpPr>
            <p:spPr bwMode="auto">
              <a:xfrm>
                <a:off x="224790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24" name="Rectangle 111"/>
              <p:cNvSpPr>
                <a:spLocks noChangeArrowheads="1"/>
              </p:cNvSpPr>
              <p:nvPr/>
            </p:nvSpPr>
            <p:spPr bwMode="auto">
              <a:xfrm>
                <a:off x="210185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25" name="Rectangle 112"/>
              <p:cNvSpPr>
                <a:spLocks noChangeArrowheads="1"/>
              </p:cNvSpPr>
              <p:nvPr/>
            </p:nvSpPr>
            <p:spPr bwMode="auto">
              <a:xfrm>
                <a:off x="210185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26" name="Rectangle 115"/>
              <p:cNvSpPr>
                <a:spLocks noChangeArrowheads="1"/>
              </p:cNvSpPr>
              <p:nvPr/>
            </p:nvSpPr>
            <p:spPr bwMode="auto">
              <a:xfrm>
                <a:off x="194786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27" name="Rectangle 116"/>
              <p:cNvSpPr>
                <a:spLocks noChangeArrowheads="1"/>
              </p:cNvSpPr>
              <p:nvPr/>
            </p:nvSpPr>
            <p:spPr bwMode="auto">
              <a:xfrm>
                <a:off x="19510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28" name="Rectangle 117"/>
              <p:cNvSpPr>
                <a:spLocks noChangeArrowheads="1"/>
              </p:cNvSpPr>
              <p:nvPr/>
            </p:nvSpPr>
            <p:spPr bwMode="auto">
              <a:xfrm>
                <a:off x="1954213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29" name="Rectangle 118"/>
              <p:cNvSpPr>
                <a:spLocks noChangeArrowheads="1"/>
              </p:cNvSpPr>
              <p:nvPr/>
            </p:nvSpPr>
            <p:spPr bwMode="auto">
              <a:xfrm>
                <a:off x="1963271" y="2272553"/>
                <a:ext cx="62380" cy="7694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30" name="Rectangle 119"/>
              <p:cNvSpPr>
                <a:spLocks noChangeArrowheads="1"/>
              </p:cNvSpPr>
              <p:nvPr/>
            </p:nvSpPr>
            <p:spPr bwMode="auto">
              <a:xfrm>
                <a:off x="19589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31" name="Rectangle 121"/>
              <p:cNvSpPr>
                <a:spLocks noChangeArrowheads="1"/>
              </p:cNvSpPr>
              <p:nvPr/>
            </p:nvSpPr>
            <p:spPr bwMode="auto">
              <a:xfrm>
                <a:off x="1800225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32" name="Rectangle 122"/>
              <p:cNvSpPr>
                <a:spLocks noChangeArrowheads="1"/>
              </p:cNvSpPr>
              <p:nvPr/>
            </p:nvSpPr>
            <p:spPr bwMode="auto">
              <a:xfrm>
                <a:off x="1804988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33" name="Rectangle 123"/>
              <p:cNvSpPr>
                <a:spLocks noChangeArrowheads="1"/>
              </p:cNvSpPr>
              <p:nvPr/>
            </p:nvSpPr>
            <p:spPr bwMode="auto">
              <a:xfrm>
                <a:off x="180816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34" name="Rectangle 124"/>
              <p:cNvSpPr>
                <a:spLocks noChangeArrowheads="1"/>
              </p:cNvSpPr>
              <p:nvPr/>
            </p:nvSpPr>
            <p:spPr bwMode="auto">
              <a:xfrm>
                <a:off x="18113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35" name="Rectangle 126"/>
              <p:cNvSpPr>
                <a:spLocks noChangeArrowheads="1"/>
              </p:cNvSpPr>
              <p:nvPr/>
            </p:nvSpPr>
            <p:spPr bwMode="auto">
              <a:xfrm>
                <a:off x="165735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36" name="Rectangle 127"/>
              <p:cNvSpPr>
                <a:spLocks noChangeArrowheads="1"/>
              </p:cNvSpPr>
              <p:nvPr/>
            </p:nvSpPr>
            <p:spPr bwMode="auto">
              <a:xfrm>
                <a:off x="16621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37" name="Rectangle 130"/>
              <p:cNvSpPr>
                <a:spLocks noChangeArrowheads="1"/>
              </p:cNvSpPr>
              <p:nvPr/>
            </p:nvSpPr>
            <p:spPr bwMode="auto">
              <a:xfrm>
                <a:off x="15113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38" name="Rectangle 131"/>
              <p:cNvSpPr>
                <a:spLocks noChangeArrowheads="1"/>
              </p:cNvSpPr>
              <p:nvPr/>
            </p:nvSpPr>
            <p:spPr bwMode="auto">
              <a:xfrm>
                <a:off x="151130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39" name="Rectangle 132"/>
              <p:cNvSpPr>
                <a:spLocks noChangeArrowheads="1"/>
              </p:cNvSpPr>
              <p:nvPr/>
            </p:nvSpPr>
            <p:spPr bwMode="auto">
              <a:xfrm>
                <a:off x="15144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40" name="Rectangle 133"/>
              <p:cNvSpPr>
                <a:spLocks noChangeArrowheads="1"/>
              </p:cNvSpPr>
              <p:nvPr/>
            </p:nvSpPr>
            <p:spPr bwMode="auto">
              <a:xfrm>
                <a:off x="15192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41" name="Rectangle 135"/>
              <p:cNvSpPr>
                <a:spLocks noChangeArrowheads="1"/>
              </p:cNvSpPr>
              <p:nvPr/>
            </p:nvSpPr>
            <p:spPr bwMode="auto">
              <a:xfrm>
                <a:off x="1360488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42" name="Rectangle 136"/>
              <p:cNvSpPr>
                <a:spLocks noChangeArrowheads="1"/>
              </p:cNvSpPr>
              <p:nvPr/>
            </p:nvSpPr>
            <p:spPr bwMode="auto">
              <a:xfrm>
                <a:off x="1363663" y="2578100"/>
                <a:ext cx="79375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43" name="Rectangle 137"/>
              <p:cNvSpPr>
                <a:spLocks noChangeArrowheads="1"/>
              </p:cNvSpPr>
              <p:nvPr/>
            </p:nvSpPr>
            <p:spPr bwMode="auto">
              <a:xfrm>
                <a:off x="136366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44" name="Rectangle 138"/>
              <p:cNvSpPr>
                <a:spLocks noChangeArrowheads="1"/>
              </p:cNvSpPr>
              <p:nvPr/>
            </p:nvSpPr>
            <p:spPr bwMode="auto">
              <a:xfrm>
                <a:off x="136842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45" name="Rectangle 141"/>
              <p:cNvSpPr>
                <a:spLocks noChangeArrowheads="1"/>
              </p:cNvSpPr>
              <p:nvPr/>
            </p:nvSpPr>
            <p:spPr bwMode="auto">
              <a:xfrm>
                <a:off x="12144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46" name="Rectangle 142"/>
              <p:cNvSpPr>
                <a:spLocks noChangeArrowheads="1"/>
              </p:cNvSpPr>
              <p:nvPr/>
            </p:nvSpPr>
            <p:spPr bwMode="auto">
              <a:xfrm>
                <a:off x="121761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47" name="Rectangle 143"/>
              <p:cNvSpPr>
                <a:spLocks noChangeArrowheads="1"/>
              </p:cNvSpPr>
              <p:nvPr/>
            </p:nvSpPr>
            <p:spPr bwMode="auto">
              <a:xfrm>
                <a:off x="12207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48" name="Rectangle 144"/>
              <p:cNvSpPr>
                <a:spLocks noChangeArrowheads="1"/>
              </p:cNvSpPr>
              <p:nvPr/>
            </p:nvSpPr>
            <p:spPr bwMode="auto">
              <a:xfrm>
                <a:off x="122078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49" name="Rectangle 146"/>
              <p:cNvSpPr>
                <a:spLocks noChangeArrowheads="1"/>
              </p:cNvSpPr>
              <p:nvPr/>
            </p:nvSpPr>
            <p:spPr bwMode="auto">
              <a:xfrm>
                <a:off x="106680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50" name="Rectangle 147"/>
              <p:cNvSpPr>
                <a:spLocks noChangeArrowheads="1"/>
              </p:cNvSpPr>
              <p:nvPr/>
            </p:nvSpPr>
            <p:spPr bwMode="auto">
              <a:xfrm>
                <a:off x="10668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51" name="Rectangle 148"/>
              <p:cNvSpPr>
                <a:spLocks noChangeArrowheads="1"/>
              </p:cNvSpPr>
              <p:nvPr/>
            </p:nvSpPr>
            <p:spPr bwMode="auto">
              <a:xfrm>
                <a:off x="1071563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52" name="Rectangle 149"/>
              <p:cNvSpPr>
                <a:spLocks noChangeArrowheads="1"/>
              </p:cNvSpPr>
              <p:nvPr/>
            </p:nvSpPr>
            <p:spPr bwMode="auto">
              <a:xfrm>
                <a:off x="10747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53" name="Rectangle 150"/>
              <p:cNvSpPr>
                <a:spLocks noChangeArrowheads="1"/>
              </p:cNvSpPr>
              <p:nvPr/>
            </p:nvSpPr>
            <p:spPr bwMode="auto">
              <a:xfrm>
                <a:off x="10747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8496766" y="4468112"/>
              <a:ext cx="4198938" cy="682626"/>
              <a:chOff x="1066800" y="2130425"/>
              <a:chExt cx="4198938" cy="682626"/>
            </a:xfrm>
            <a:grpFill/>
          </p:grpSpPr>
          <p:sp>
            <p:nvSpPr>
              <p:cNvPr id="148" name="Rectangle 5"/>
              <p:cNvSpPr>
                <a:spLocks noChangeArrowheads="1"/>
              </p:cNvSpPr>
              <p:nvPr/>
            </p:nvSpPr>
            <p:spPr bwMode="auto">
              <a:xfrm>
                <a:off x="518318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49" name="Rectangle 6"/>
              <p:cNvSpPr>
                <a:spLocks noChangeArrowheads="1"/>
              </p:cNvSpPr>
              <p:nvPr/>
            </p:nvSpPr>
            <p:spPr bwMode="auto">
              <a:xfrm>
                <a:off x="518795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50" name="Rectangle 7"/>
              <p:cNvSpPr>
                <a:spLocks noChangeArrowheads="1"/>
              </p:cNvSpPr>
              <p:nvPr/>
            </p:nvSpPr>
            <p:spPr bwMode="auto">
              <a:xfrm>
                <a:off x="518795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51" name="Rectangle 10"/>
              <p:cNvSpPr>
                <a:spLocks noChangeArrowheads="1"/>
              </p:cNvSpPr>
              <p:nvPr/>
            </p:nvSpPr>
            <p:spPr bwMode="auto">
              <a:xfrm>
                <a:off x="5033963" y="2725738"/>
                <a:ext cx="90488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52" name="Rectangle 11"/>
              <p:cNvSpPr>
                <a:spLocks noChangeArrowheads="1"/>
              </p:cNvSpPr>
              <p:nvPr/>
            </p:nvSpPr>
            <p:spPr bwMode="auto">
              <a:xfrm>
                <a:off x="50371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53" name="Rectangle 12"/>
              <p:cNvSpPr>
                <a:spLocks noChangeArrowheads="1"/>
              </p:cNvSpPr>
              <p:nvPr/>
            </p:nvSpPr>
            <p:spPr bwMode="auto">
              <a:xfrm>
                <a:off x="5040313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54" name="Rectangle 13"/>
              <p:cNvSpPr>
                <a:spLocks noChangeArrowheads="1"/>
              </p:cNvSpPr>
              <p:nvPr/>
            </p:nvSpPr>
            <p:spPr bwMode="auto">
              <a:xfrm>
                <a:off x="5040313" y="2278063"/>
                <a:ext cx="76200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55" name="Rectangle 14"/>
              <p:cNvSpPr>
                <a:spLocks noChangeArrowheads="1"/>
              </p:cNvSpPr>
              <p:nvPr/>
            </p:nvSpPr>
            <p:spPr bwMode="auto">
              <a:xfrm>
                <a:off x="50450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56" name="Rectangle 16"/>
              <p:cNvSpPr>
                <a:spLocks noChangeArrowheads="1"/>
              </p:cNvSpPr>
              <p:nvPr/>
            </p:nvSpPr>
            <p:spPr bwMode="auto">
              <a:xfrm>
                <a:off x="4886325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57" name="Rectangle 17"/>
              <p:cNvSpPr>
                <a:spLocks noChangeArrowheads="1"/>
              </p:cNvSpPr>
              <p:nvPr/>
            </p:nvSpPr>
            <p:spPr bwMode="auto">
              <a:xfrm>
                <a:off x="489108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58" name="Rectangle 18"/>
              <p:cNvSpPr>
                <a:spLocks noChangeArrowheads="1"/>
              </p:cNvSpPr>
              <p:nvPr/>
            </p:nvSpPr>
            <p:spPr bwMode="auto">
              <a:xfrm>
                <a:off x="4894263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59" name="Rectangle 19"/>
              <p:cNvSpPr>
                <a:spLocks noChangeArrowheads="1"/>
              </p:cNvSpPr>
              <p:nvPr/>
            </p:nvSpPr>
            <p:spPr bwMode="auto">
              <a:xfrm>
                <a:off x="489426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60" name="Rectangle 20"/>
              <p:cNvSpPr>
                <a:spLocks noChangeArrowheads="1"/>
              </p:cNvSpPr>
              <p:nvPr/>
            </p:nvSpPr>
            <p:spPr bwMode="auto">
              <a:xfrm>
                <a:off x="48974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61" name="Rectangle 22"/>
              <p:cNvSpPr>
                <a:spLocks noChangeArrowheads="1"/>
              </p:cNvSpPr>
              <p:nvPr/>
            </p:nvSpPr>
            <p:spPr bwMode="auto">
              <a:xfrm>
                <a:off x="474345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62" name="Rectangle 23"/>
              <p:cNvSpPr>
                <a:spLocks noChangeArrowheads="1"/>
              </p:cNvSpPr>
              <p:nvPr/>
            </p:nvSpPr>
            <p:spPr bwMode="auto">
              <a:xfrm>
                <a:off x="47482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63" name="Rectangle 26"/>
              <p:cNvSpPr>
                <a:spLocks noChangeArrowheads="1"/>
              </p:cNvSpPr>
              <p:nvPr/>
            </p:nvSpPr>
            <p:spPr bwMode="auto">
              <a:xfrm>
                <a:off x="4594225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64" name="Rectangle 27"/>
              <p:cNvSpPr>
                <a:spLocks noChangeArrowheads="1"/>
              </p:cNvSpPr>
              <p:nvPr/>
            </p:nvSpPr>
            <p:spPr bwMode="auto">
              <a:xfrm>
                <a:off x="45974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65" name="Rectangle 28"/>
              <p:cNvSpPr>
                <a:spLocks noChangeArrowheads="1"/>
              </p:cNvSpPr>
              <p:nvPr/>
            </p:nvSpPr>
            <p:spPr bwMode="auto">
              <a:xfrm>
                <a:off x="459740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66" name="Rectangle 29"/>
              <p:cNvSpPr>
                <a:spLocks noChangeArrowheads="1"/>
              </p:cNvSpPr>
              <p:nvPr/>
            </p:nvSpPr>
            <p:spPr bwMode="auto">
              <a:xfrm>
                <a:off x="46005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67" name="Rectangle 30"/>
              <p:cNvSpPr>
                <a:spLocks noChangeArrowheads="1"/>
              </p:cNvSpPr>
              <p:nvPr/>
            </p:nvSpPr>
            <p:spPr bwMode="auto">
              <a:xfrm>
                <a:off x="46053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68" name="Rectangle 32"/>
              <p:cNvSpPr>
                <a:spLocks noChangeArrowheads="1"/>
              </p:cNvSpPr>
              <p:nvPr/>
            </p:nvSpPr>
            <p:spPr bwMode="auto">
              <a:xfrm>
                <a:off x="4451350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69" name="Rectangle 34"/>
              <p:cNvSpPr>
                <a:spLocks noChangeArrowheads="1"/>
              </p:cNvSpPr>
              <p:nvPr/>
            </p:nvSpPr>
            <p:spPr bwMode="auto">
              <a:xfrm>
                <a:off x="4457700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70" name="Rectangle 36"/>
              <p:cNvSpPr>
                <a:spLocks noChangeArrowheads="1"/>
              </p:cNvSpPr>
              <p:nvPr/>
            </p:nvSpPr>
            <p:spPr bwMode="auto">
              <a:xfrm>
                <a:off x="4300538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71" name="Rectangle 37"/>
              <p:cNvSpPr>
                <a:spLocks noChangeArrowheads="1"/>
              </p:cNvSpPr>
              <p:nvPr/>
            </p:nvSpPr>
            <p:spPr bwMode="auto">
              <a:xfrm>
                <a:off x="430371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72" name="Rectangle 38"/>
              <p:cNvSpPr>
                <a:spLocks noChangeArrowheads="1"/>
              </p:cNvSpPr>
              <p:nvPr/>
            </p:nvSpPr>
            <p:spPr bwMode="auto">
              <a:xfrm>
                <a:off x="43084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73" name="Rectangle 39"/>
              <p:cNvSpPr>
                <a:spLocks noChangeArrowheads="1"/>
              </p:cNvSpPr>
              <p:nvPr/>
            </p:nvSpPr>
            <p:spPr bwMode="auto">
              <a:xfrm>
                <a:off x="43084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74" name="Rectangle 41"/>
              <p:cNvSpPr>
                <a:spLocks noChangeArrowheads="1"/>
              </p:cNvSpPr>
              <p:nvPr/>
            </p:nvSpPr>
            <p:spPr bwMode="auto">
              <a:xfrm>
                <a:off x="415766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75" name="Rectangle 43"/>
              <p:cNvSpPr>
                <a:spLocks noChangeArrowheads="1"/>
              </p:cNvSpPr>
              <p:nvPr/>
            </p:nvSpPr>
            <p:spPr bwMode="auto">
              <a:xfrm>
                <a:off x="41608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76" name="Rectangle 45"/>
              <p:cNvSpPr>
                <a:spLocks noChangeArrowheads="1"/>
              </p:cNvSpPr>
              <p:nvPr/>
            </p:nvSpPr>
            <p:spPr bwMode="auto">
              <a:xfrm>
                <a:off x="400685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77" name="Rectangle 46"/>
              <p:cNvSpPr>
                <a:spLocks noChangeArrowheads="1"/>
              </p:cNvSpPr>
              <p:nvPr/>
            </p:nvSpPr>
            <p:spPr bwMode="auto">
              <a:xfrm>
                <a:off x="400685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78" name="Rectangle 47"/>
              <p:cNvSpPr>
                <a:spLocks noChangeArrowheads="1"/>
              </p:cNvSpPr>
              <p:nvPr/>
            </p:nvSpPr>
            <p:spPr bwMode="auto">
              <a:xfrm>
                <a:off x="4011613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79" name="Rectangle 48"/>
              <p:cNvSpPr>
                <a:spLocks noChangeArrowheads="1"/>
              </p:cNvSpPr>
              <p:nvPr/>
            </p:nvSpPr>
            <p:spPr bwMode="auto">
              <a:xfrm>
                <a:off x="40147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80" name="Rectangle 49"/>
              <p:cNvSpPr>
                <a:spLocks noChangeArrowheads="1"/>
              </p:cNvSpPr>
              <p:nvPr/>
            </p:nvSpPr>
            <p:spPr bwMode="auto">
              <a:xfrm>
                <a:off x="401478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81" name="Rectangle 51"/>
              <p:cNvSpPr>
                <a:spLocks noChangeArrowheads="1"/>
              </p:cNvSpPr>
              <p:nvPr/>
            </p:nvSpPr>
            <p:spPr bwMode="auto">
              <a:xfrm>
                <a:off x="3863975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82" name="Rectangle 52"/>
              <p:cNvSpPr>
                <a:spLocks noChangeArrowheads="1"/>
              </p:cNvSpPr>
              <p:nvPr/>
            </p:nvSpPr>
            <p:spPr bwMode="auto">
              <a:xfrm>
                <a:off x="38687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83" name="Rectangle 53"/>
              <p:cNvSpPr>
                <a:spLocks noChangeArrowheads="1"/>
              </p:cNvSpPr>
              <p:nvPr/>
            </p:nvSpPr>
            <p:spPr bwMode="auto">
              <a:xfrm>
                <a:off x="38687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84" name="Rectangle 55"/>
              <p:cNvSpPr>
                <a:spLocks noChangeArrowheads="1"/>
              </p:cNvSpPr>
              <p:nvPr/>
            </p:nvSpPr>
            <p:spPr bwMode="auto">
              <a:xfrm>
                <a:off x="3713163" y="2578100"/>
                <a:ext cx="84138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85" name="Rectangle 56"/>
              <p:cNvSpPr>
                <a:spLocks noChangeArrowheads="1"/>
              </p:cNvSpPr>
              <p:nvPr/>
            </p:nvSpPr>
            <p:spPr bwMode="auto">
              <a:xfrm>
                <a:off x="3717925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86" name="Rectangle 57"/>
              <p:cNvSpPr>
                <a:spLocks noChangeArrowheads="1"/>
              </p:cNvSpPr>
              <p:nvPr/>
            </p:nvSpPr>
            <p:spPr bwMode="auto">
              <a:xfrm>
                <a:off x="3717925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87" name="Rectangle 60"/>
              <p:cNvSpPr>
                <a:spLocks noChangeArrowheads="1"/>
              </p:cNvSpPr>
              <p:nvPr/>
            </p:nvSpPr>
            <p:spPr bwMode="auto">
              <a:xfrm>
                <a:off x="3563938" y="2725738"/>
                <a:ext cx="90488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88" name="Rectangle 63"/>
              <p:cNvSpPr>
                <a:spLocks noChangeArrowheads="1"/>
              </p:cNvSpPr>
              <p:nvPr/>
            </p:nvSpPr>
            <p:spPr bwMode="auto">
              <a:xfrm>
                <a:off x="3575050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89" name="Rectangle 65"/>
              <p:cNvSpPr>
                <a:spLocks noChangeArrowheads="1"/>
              </p:cNvSpPr>
              <p:nvPr/>
            </p:nvSpPr>
            <p:spPr bwMode="auto">
              <a:xfrm>
                <a:off x="3421063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90" name="Rectangle 66"/>
              <p:cNvSpPr>
                <a:spLocks noChangeArrowheads="1"/>
              </p:cNvSpPr>
              <p:nvPr/>
            </p:nvSpPr>
            <p:spPr bwMode="auto">
              <a:xfrm>
                <a:off x="3424238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91" name="Rectangle 67"/>
              <p:cNvSpPr>
                <a:spLocks noChangeArrowheads="1"/>
              </p:cNvSpPr>
              <p:nvPr/>
            </p:nvSpPr>
            <p:spPr bwMode="auto">
              <a:xfrm>
                <a:off x="34242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92" name="Rectangle 68"/>
              <p:cNvSpPr>
                <a:spLocks noChangeArrowheads="1"/>
              </p:cNvSpPr>
              <p:nvPr/>
            </p:nvSpPr>
            <p:spPr bwMode="auto">
              <a:xfrm>
                <a:off x="3429000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93" name="Rectangle 70"/>
              <p:cNvSpPr>
                <a:spLocks noChangeArrowheads="1"/>
              </p:cNvSpPr>
              <p:nvPr/>
            </p:nvSpPr>
            <p:spPr bwMode="auto">
              <a:xfrm>
                <a:off x="327025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94" name="Rectangle 71"/>
              <p:cNvSpPr>
                <a:spLocks noChangeArrowheads="1"/>
              </p:cNvSpPr>
              <p:nvPr/>
            </p:nvSpPr>
            <p:spPr bwMode="auto">
              <a:xfrm>
                <a:off x="3273425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95" name="Rectangle 72"/>
              <p:cNvSpPr>
                <a:spLocks noChangeArrowheads="1"/>
              </p:cNvSpPr>
              <p:nvPr/>
            </p:nvSpPr>
            <p:spPr bwMode="auto">
              <a:xfrm>
                <a:off x="32781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96" name="Rectangle 75"/>
              <p:cNvSpPr>
                <a:spLocks noChangeArrowheads="1"/>
              </p:cNvSpPr>
              <p:nvPr/>
            </p:nvSpPr>
            <p:spPr bwMode="auto">
              <a:xfrm>
                <a:off x="3127375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97" name="Rectangle 76"/>
              <p:cNvSpPr>
                <a:spLocks noChangeArrowheads="1"/>
              </p:cNvSpPr>
              <p:nvPr/>
            </p:nvSpPr>
            <p:spPr bwMode="auto">
              <a:xfrm>
                <a:off x="313055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98" name="Rectangle 77"/>
              <p:cNvSpPr>
                <a:spLocks noChangeArrowheads="1"/>
              </p:cNvSpPr>
              <p:nvPr/>
            </p:nvSpPr>
            <p:spPr bwMode="auto">
              <a:xfrm>
                <a:off x="3135313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99" name="Rectangle 79"/>
              <p:cNvSpPr>
                <a:spLocks noChangeArrowheads="1"/>
              </p:cNvSpPr>
              <p:nvPr/>
            </p:nvSpPr>
            <p:spPr bwMode="auto">
              <a:xfrm>
                <a:off x="2976563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00" name="Rectangle 80"/>
              <p:cNvSpPr>
                <a:spLocks noChangeArrowheads="1"/>
              </p:cNvSpPr>
              <p:nvPr/>
            </p:nvSpPr>
            <p:spPr bwMode="auto">
              <a:xfrm>
                <a:off x="298132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01" name="Rectangle 81"/>
              <p:cNvSpPr>
                <a:spLocks noChangeArrowheads="1"/>
              </p:cNvSpPr>
              <p:nvPr/>
            </p:nvSpPr>
            <p:spPr bwMode="auto">
              <a:xfrm>
                <a:off x="2981325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02" name="Rectangle 82"/>
              <p:cNvSpPr>
                <a:spLocks noChangeArrowheads="1"/>
              </p:cNvSpPr>
              <p:nvPr/>
            </p:nvSpPr>
            <p:spPr bwMode="auto">
              <a:xfrm>
                <a:off x="298450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03" name="Rectangle 83"/>
              <p:cNvSpPr>
                <a:spLocks noChangeArrowheads="1"/>
              </p:cNvSpPr>
              <p:nvPr/>
            </p:nvSpPr>
            <p:spPr bwMode="auto">
              <a:xfrm>
                <a:off x="2987675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04" name="Rectangle 85"/>
              <p:cNvSpPr>
                <a:spLocks noChangeArrowheads="1"/>
              </p:cNvSpPr>
              <p:nvPr/>
            </p:nvSpPr>
            <p:spPr bwMode="auto">
              <a:xfrm>
                <a:off x="283051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05" name="Rectangle 86"/>
              <p:cNvSpPr>
                <a:spLocks noChangeArrowheads="1"/>
              </p:cNvSpPr>
              <p:nvPr/>
            </p:nvSpPr>
            <p:spPr bwMode="auto">
              <a:xfrm>
                <a:off x="2833688" y="2578100"/>
                <a:ext cx="79375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06" name="Rectangle 87"/>
              <p:cNvSpPr>
                <a:spLocks noChangeArrowheads="1"/>
              </p:cNvSpPr>
              <p:nvPr/>
            </p:nvSpPr>
            <p:spPr bwMode="auto">
              <a:xfrm>
                <a:off x="2833688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07" name="Rectangle 89"/>
              <p:cNvSpPr>
                <a:spLocks noChangeArrowheads="1"/>
              </p:cNvSpPr>
              <p:nvPr/>
            </p:nvSpPr>
            <p:spPr bwMode="auto">
              <a:xfrm>
                <a:off x="2841625" y="2130425"/>
                <a:ext cx="63500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08" name="Rectangle 91"/>
              <p:cNvSpPr>
                <a:spLocks noChangeArrowheads="1"/>
              </p:cNvSpPr>
              <p:nvPr/>
            </p:nvSpPr>
            <p:spPr bwMode="auto">
              <a:xfrm>
                <a:off x="268446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09" name="Rectangle 92"/>
              <p:cNvSpPr>
                <a:spLocks noChangeArrowheads="1"/>
              </p:cNvSpPr>
              <p:nvPr/>
            </p:nvSpPr>
            <p:spPr bwMode="auto">
              <a:xfrm>
                <a:off x="2684463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10" name="Rectangle 93"/>
              <p:cNvSpPr>
                <a:spLocks noChangeArrowheads="1"/>
              </p:cNvSpPr>
              <p:nvPr/>
            </p:nvSpPr>
            <p:spPr bwMode="auto">
              <a:xfrm>
                <a:off x="2687638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11" name="Rectangle 94"/>
              <p:cNvSpPr>
                <a:spLocks noChangeArrowheads="1"/>
              </p:cNvSpPr>
              <p:nvPr/>
            </p:nvSpPr>
            <p:spPr bwMode="auto">
              <a:xfrm>
                <a:off x="26908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12" name="Rectangle 97"/>
              <p:cNvSpPr>
                <a:spLocks noChangeArrowheads="1"/>
              </p:cNvSpPr>
              <p:nvPr/>
            </p:nvSpPr>
            <p:spPr bwMode="auto">
              <a:xfrm>
                <a:off x="2541588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13" name="Rectangle 99"/>
              <p:cNvSpPr>
                <a:spLocks noChangeArrowheads="1"/>
              </p:cNvSpPr>
              <p:nvPr/>
            </p:nvSpPr>
            <p:spPr bwMode="auto">
              <a:xfrm>
                <a:off x="2544763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14" name="Rectangle 101"/>
              <p:cNvSpPr>
                <a:spLocks noChangeArrowheads="1"/>
              </p:cNvSpPr>
              <p:nvPr/>
            </p:nvSpPr>
            <p:spPr bwMode="auto">
              <a:xfrm>
                <a:off x="239077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15" name="Rectangle 102"/>
              <p:cNvSpPr>
                <a:spLocks noChangeArrowheads="1"/>
              </p:cNvSpPr>
              <p:nvPr/>
            </p:nvSpPr>
            <p:spPr bwMode="auto">
              <a:xfrm>
                <a:off x="2393950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16" name="Rectangle 103"/>
              <p:cNvSpPr>
                <a:spLocks noChangeArrowheads="1"/>
              </p:cNvSpPr>
              <p:nvPr/>
            </p:nvSpPr>
            <p:spPr bwMode="auto">
              <a:xfrm>
                <a:off x="23987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17" name="Rectangle 104"/>
              <p:cNvSpPr>
                <a:spLocks noChangeArrowheads="1"/>
              </p:cNvSpPr>
              <p:nvPr/>
            </p:nvSpPr>
            <p:spPr bwMode="auto">
              <a:xfrm>
                <a:off x="2398713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18" name="Rectangle 106"/>
              <p:cNvSpPr>
                <a:spLocks noChangeArrowheads="1"/>
              </p:cNvSpPr>
              <p:nvPr/>
            </p:nvSpPr>
            <p:spPr bwMode="auto">
              <a:xfrm>
                <a:off x="224472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19" name="Rectangle 107"/>
              <p:cNvSpPr>
                <a:spLocks noChangeArrowheads="1"/>
              </p:cNvSpPr>
              <p:nvPr/>
            </p:nvSpPr>
            <p:spPr bwMode="auto">
              <a:xfrm>
                <a:off x="224790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20" name="Rectangle 111"/>
              <p:cNvSpPr>
                <a:spLocks noChangeArrowheads="1"/>
              </p:cNvSpPr>
              <p:nvPr/>
            </p:nvSpPr>
            <p:spPr bwMode="auto">
              <a:xfrm>
                <a:off x="210185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21" name="Rectangle 112"/>
              <p:cNvSpPr>
                <a:spLocks noChangeArrowheads="1"/>
              </p:cNvSpPr>
              <p:nvPr/>
            </p:nvSpPr>
            <p:spPr bwMode="auto">
              <a:xfrm>
                <a:off x="210185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22" name="Rectangle 115"/>
              <p:cNvSpPr>
                <a:spLocks noChangeArrowheads="1"/>
              </p:cNvSpPr>
              <p:nvPr/>
            </p:nvSpPr>
            <p:spPr bwMode="auto">
              <a:xfrm>
                <a:off x="194786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23" name="Rectangle 116"/>
              <p:cNvSpPr>
                <a:spLocks noChangeArrowheads="1"/>
              </p:cNvSpPr>
              <p:nvPr/>
            </p:nvSpPr>
            <p:spPr bwMode="auto">
              <a:xfrm>
                <a:off x="19510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24" name="Rectangle 117"/>
              <p:cNvSpPr>
                <a:spLocks noChangeArrowheads="1"/>
              </p:cNvSpPr>
              <p:nvPr/>
            </p:nvSpPr>
            <p:spPr bwMode="auto">
              <a:xfrm>
                <a:off x="1954213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25" name="Rectangle 118"/>
              <p:cNvSpPr>
                <a:spLocks noChangeArrowheads="1"/>
              </p:cNvSpPr>
              <p:nvPr/>
            </p:nvSpPr>
            <p:spPr bwMode="auto">
              <a:xfrm>
                <a:off x="1963271" y="2272553"/>
                <a:ext cx="62380" cy="7694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26" name="Rectangle 119"/>
              <p:cNvSpPr>
                <a:spLocks noChangeArrowheads="1"/>
              </p:cNvSpPr>
              <p:nvPr/>
            </p:nvSpPr>
            <p:spPr bwMode="auto">
              <a:xfrm>
                <a:off x="19589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27" name="Rectangle 121"/>
              <p:cNvSpPr>
                <a:spLocks noChangeArrowheads="1"/>
              </p:cNvSpPr>
              <p:nvPr/>
            </p:nvSpPr>
            <p:spPr bwMode="auto">
              <a:xfrm>
                <a:off x="1800225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28" name="Rectangle 122"/>
              <p:cNvSpPr>
                <a:spLocks noChangeArrowheads="1"/>
              </p:cNvSpPr>
              <p:nvPr/>
            </p:nvSpPr>
            <p:spPr bwMode="auto">
              <a:xfrm>
                <a:off x="1804988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29" name="Rectangle 123"/>
              <p:cNvSpPr>
                <a:spLocks noChangeArrowheads="1"/>
              </p:cNvSpPr>
              <p:nvPr/>
            </p:nvSpPr>
            <p:spPr bwMode="auto">
              <a:xfrm>
                <a:off x="180816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30" name="Rectangle 124"/>
              <p:cNvSpPr>
                <a:spLocks noChangeArrowheads="1"/>
              </p:cNvSpPr>
              <p:nvPr/>
            </p:nvSpPr>
            <p:spPr bwMode="auto">
              <a:xfrm>
                <a:off x="18113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31" name="Rectangle 126"/>
              <p:cNvSpPr>
                <a:spLocks noChangeArrowheads="1"/>
              </p:cNvSpPr>
              <p:nvPr/>
            </p:nvSpPr>
            <p:spPr bwMode="auto">
              <a:xfrm>
                <a:off x="165735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32" name="Rectangle 127"/>
              <p:cNvSpPr>
                <a:spLocks noChangeArrowheads="1"/>
              </p:cNvSpPr>
              <p:nvPr/>
            </p:nvSpPr>
            <p:spPr bwMode="auto">
              <a:xfrm>
                <a:off x="16621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33" name="Rectangle 130"/>
              <p:cNvSpPr>
                <a:spLocks noChangeArrowheads="1"/>
              </p:cNvSpPr>
              <p:nvPr/>
            </p:nvSpPr>
            <p:spPr bwMode="auto">
              <a:xfrm>
                <a:off x="15113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34" name="Rectangle 131"/>
              <p:cNvSpPr>
                <a:spLocks noChangeArrowheads="1"/>
              </p:cNvSpPr>
              <p:nvPr/>
            </p:nvSpPr>
            <p:spPr bwMode="auto">
              <a:xfrm>
                <a:off x="151130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35" name="Rectangle 132"/>
              <p:cNvSpPr>
                <a:spLocks noChangeArrowheads="1"/>
              </p:cNvSpPr>
              <p:nvPr/>
            </p:nvSpPr>
            <p:spPr bwMode="auto">
              <a:xfrm>
                <a:off x="15144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36" name="Rectangle 133"/>
              <p:cNvSpPr>
                <a:spLocks noChangeArrowheads="1"/>
              </p:cNvSpPr>
              <p:nvPr/>
            </p:nvSpPr>
            <p:spPr bwMode="auto">
              <a:xfrm>
                <a:off x="15192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37" name="Rectangle 135"/>
              <p:cNvSpPr>
                <a:spLocks noChangeArrowheads="1"/>
              </p:cNvSpPr>
              <p:nvPr/>
            </p:nvSpPr>
            <p:spPr bwMode="auto">
              <a:xfrm>
                <a:off x="1360488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38" name="Rectangle 136"/>
              <p:cNvSpPr>
                <a:spLocks noChangeArrowheads="1"/>
              </p:cNvSpPr>
              <p:nvPr/>
            </p:nvSpPr>
            <p:spPr bwMode="auto">
              <a:xfrm>
                <a:off x="1363663" y="2578100"/>
                <a:ext cx="79375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39" name="Rectangle 137"/>
              <p:cNvSpPr>
                <a:spLocks noChangeArrowheads="1"/>
              </p:cNvSpPr>
              <p:nvPr/>
            </p:nvSpPr>
            <p:spPr bwMode="auto">
              <a:xfrm>
                <a:off x="136366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40" name="Rectangle 138"/>
              <p:cNvSpPr>
                <a:spLocks noChangeArrowheads="1"/>
              </p:cNvSpPr>
              <p:nvPr/>
            </p:nvSpPr>
            <p:spPr bwMode="auto">
              <a:xfrm>
                <a:off x="136842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41" name="Rectangle 141"/>
              <p:cNvSpPr>
                <a:spLocks noChangeArrowheads="1"/>
              </p:cNvSpPr>
              <p:nvPr/>
            </p:nvSpPr>
            <p:spPr bwMode="auto">
              <a:xfrm>
                <a:off x="12144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42" name="Rectangle 142"/>
              <p:cNvSpPr>
                <a:spLocks noChangeArrowheads="1"/>
              </p:cNvSpPr>
              <p:nvPr/>
            </p:nvSpPr>
            <p:spPr bwMode="auto">
              <a:xfrm>
                <a:off x="121761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43" name="Rectangle 143"/>
              <p:cNvSpPr>
                <a:spLocks noChangeArrowheads="1"/>
              </p:cNvSpPr>
              <p:nvPr/>
            </p:nvSpPr>
            <p:spPr bwMode="auto">
              <a:xfrm>
                <a:off x="12207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44" name="Rectangle 144"/>
              <p:cNvSpPr>
                <a:spLocks noChangeArrowheads="1"/>
              </p:cNvSpPr>
              <p:nvPr/>
            </p:nvSpPr>
            <p:spPr bwMode="auto">
              <a:xfrm>
                <a:off x="122078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45" name="Rectangle 146"/>
              <p:cNvSpPr>
                <a:spLocks noChangeArrowheads="1"/>
              </p:cNvSpPr>
              <p:nvPr/>
            </p:nvSpPr>
            <p:spPr bwMode="auto">
              <a:xfrm>
                <a:off x="106680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46" name="Rectangle 147"/>
              <p:cNvSpPr>
                <a:spLocks noChangeArrowheads="1"/>
              </p:cNvSpPr>
              <p:nvPr/>
            </p:nvSpPr>
            <p:spPr bwMode="auto">
              <a:xfrm>
                <a:off x="10668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47" name="Rectangle 148"/>
              <p:cNvSpPr>
                <a:spLocks noChangeArrowheads="1"/>
              </p:cNvSpPr>
              <p:nvPr/>
            </p:nvSpPr>
            <p:spPr bwMode="auto">
              <a:xfrm>
                <a:off x="1071563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48" name="Rectangle 149"/>
              <p:cNvSpPr>
                <a:spLocks noChangeArrowheads="1"/>
              </p:cNvSpPr>
              <p:nvPr/>
            </p:nvSpPr>
            <p:spPr bwMode="auto">
              <a:xfrm>
                <a:off x="10747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49" name="Rectangle 150"/>
              <p:cNvSpPr>
                <a:spLocks noChangeArrowheads="1"/>
              </p:cNvSpPr>
              <p:nvPr/>
            </p:nvSpPr>
            <p:spPr bwMode="auto">
              <a:xfrm>
                <a:off x="10747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-116540" y="4482605"/>
              <a:ext cx="4198938" cy="682626"/>
              <a:chOff x="1066800" y="2130425"/>
              <a:chExt cx="4198938" cy="682626"/>
            </a:xfrm>
            <a:grpFill/>
          </p:grpSpPr>
          <p:sp>
            <p:nvSpPr>
              <p:cNvPr id="29" name="Rectangle 5"/>
              <p:cNvSpPr>
                <a:spLocks noChangeArrowheads="1"/>
              </p:cNvSpPr>
              <p:nvPr/>
            </p:nvSpPr>
            <p:spPr bwMode="auto">
              <a:xfrm>
                <a:off x="518318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0" name="Rectangle 6"/>
              <p:cNvSpPr>
                <a:spLocks noChangeArrowheads="1"/>
              </p:cNvSpPr>
              <p:nvPr/>
            </p:nvSpPr>
            <p:spPr bwMode="auto">
              <a:xfrm>
                <a:off x="518795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1" name="Rectangle 7"/>
              <p:cNvSpPr>
                <a:spLocks noChangeArrowheads="1"/>
              </p:cNvSpPr>
              <p:nvPr/>
            </p:nvSpPr>
            <p:spPr bwMode="auto">
              <a:xfrm>
                <a:off x="518795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2" name="Rectangle 10"/>
              <p:cNvSpPr>
                <a:spLocks noChangeArrowheads="1"/>
              </p:cNvSpPr>
              <p:nvPr/>
            </p:nvSpPr>
            <p:spPr bwMode="auto">
              <a:xfrm>
                <a:off x="5033963" y="2725738"/>
                <a:ext cx="90488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3" name="Rectangle 11"/>
              <p:cNvSpPr>
                <a:spLocks noChangeArrowheads="1"/>
              </p:cNvSpPr>
              <p:nvPr/>
            </p:nvSpPr>
            <p:spPr bwMode="auto">
              <a:xfrm>
                <a:off x="50371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4" name="Rectangle 12"/>
              <p:cNvSpPr>
                <a:spLocks noChangeArrowheads="1"/>
              </p:cNvSpPr>
              <p:nvPr/>
            </p:nvSpPr>
            <p:spPr bwMode="auto">
              <a:xfrm>
                <a:off x="5040313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5" name="Rectangle 13"/>
              <p:cNvSpPr>
                <a:spLocks noChangeArrowheads="1"/>
              </p:cNvSpPr>
              <p:nvPr/>
            </p:nvSpPr>
            <p:spPr bwMode="auto">
              <a:xfrm>
                <a:off x="5040313" y="2278063"/>
                <a:ext cx="76200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6" name="Rectangle 14"/>
              <p:cNvSpPr>
                <a:spLocks noChangeArrowheads="1"/>
              </p:cNvSpPr>
              <p:nvPr/>
            </p:nvSpPr>
            <p:spPr bwMode="auto">
              <a:xfrm>
                <a:off x="50450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7" name="Rectangle 16"/>
              <p:cNvSpPr>
                <a:spLocks noChangeArrowheads="1"/>
              </p:cNvSpPr>
              <p:nvPr/>
            </p:nvSpPr>
            <p:spPr bwMode="auto">
              <a:xfrm>
                <a:off x="4886325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8" name="Rectangle 17"/>
              <p:cNvSpPr>
                <a:spLocks noChangeArrowheads="1"/>
              </p:cNvSpPr>
              <p:nvPr/>
            </p:nvSpPr>
            <p:spPr bwMode="auto">
              <a:xfrm>
                <a:off x="489108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9" name="Rectangle 18"/>
              <p:cNvSpPr>
                <a:spLocks noChangeArrowheads="1"/>
              </p:cNvSpPr>
              <p:nvPr/>
            </p:nvSpPr>
            <p:spPr bwMode="auto">
              <a:xfrm>
                <a:off x="4894263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40" name="Rectangle 19"/>
              <p:cNvSpPr>
                <a:spLocks noChangeArrowheads="1"/>
              </p:cNvSpPr>
              <p:nvPr/>
            </p:nvSpPr>
            <p:spPr bwMode="auto">
              <a:xfrm>
                <a:off x="489426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41" name="Rectangle 20"/>
              <p:cNvSpPr>
                <a:spLocks noChangeArrowheads="1"/>
              </p:cNvSpPr>
              <p:nvPr/>
            </p:nvSpPr>
            <p:spPr bwMode="auto">
              <a:xfrm>
                <a:off x="48974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42" name="Rectangle 22"/>
              <p:cNvSpPr>
                <a:spLocks noChangeArrowheads="1"/>
              </p:cNvSpPr>
              <p:nvPr/>
            </p:nvSpPr>
            <p:spPr bwMode="auto">
              <a:xfrm>
                <a:off x="474345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55" name="Rectangle 26"/>
              <p:cNvSpPr>
                <a:spLocks noChangeArrowheads="1"/>
              </p:cNvSpPr>
              <p:nvPr/>
            </p:nvSpPr>
            <p:spPr bwMode="auto">
              <a:xfrm>
                <a:off x="4594225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57" name="Rectangle 27"/>
              <p:cNvSpPr>
                <a:spLocks noChangeArrowheads="1"/>
              </p:cNvSpPr>
              <p:nvPr/>
            </p:nvSpPr>
            <p:spPr bwMode="auto">
              <a:xfrm>
                <a:off x="45974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58" name="Rectangle 28"/>
              <p:cNvSpPr>
                <a:spLocks noChangeArrowheads="1"/>
              </p:cNvSpPr>
              <p:nvPr/>
            </p:nvSpPr>
            <p:spPr bwMode="auto">
              <a:xfrm>
                <a:off x="459740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62" name="Rectangle 29"/>
              <p:cNvSpPr>
                <a:spLocks noChangeArrowheads="1"/>
              </p:cNvSpPr>
              <p:nvPr/>
            </p:nvSpPr>
            <p:spPr bwMode="auto">
              <a:xfrm>
                <a:off x="46005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63" name="Rectangle 30"/>
              <p:cNvSpPr>
                <a:spLocks noChangeArrowheads="1"/>
              </p:cNvSpPr>
              <p:nvPr/>
            </p:nvSpPr>
            <p:spPr bwMode="auto">
              <a:xfrm>
                <a:off x="46053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64" name="Rectangle 32"/>
              <p:cNvSpPr>
                <a:spLocks noChangeArrowheads="1"/>
              </p:cNvSpPr>
              <p:nvPr/>
            </p:nvSpPr>
            <p:spPr bwMode="auto">
              <a:xfrm>
                <a:off x="4451350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65" name="Rectangle 33"/>
              <p:cNvSpPr>
                <a:spLocks noChangeArrowheads="1"/>
              </p:cNvSpPr>
              <p:nvPr/>
            </p:nvSpPr>
            <p:spPr bwMode="auto">
              <a:xfrm>
                <a:off x="445452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66" name="Rectangle 34"/>
              <p:cNvSpPr>
                <a:spLocks noChangeArrowheads="1"/>
              </p:cNvSpPr>
              <p:nvPr/>
            </p:nvSpPr>
            <p:spPr bwMode="auto">
              <a:xfrm>
                <a:off x="4457700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67" name="Rectangle 36"/>
              <p:cNvSpPr>
                <a:spLocks noChangeArrowheads="1"/>
              </p:cNvSpPr>
              <p:nvPr/>
            </p:nvSpPr>
            <p:spPr bwMode="auto">
              <a:xfrm>
                <a:off x="4300538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68" name="Rectangle 37"/>
              <p:cNvSpPr>
                <a:spLocks noChangeArrowheads="1"/>
              </p:cNvSpPr>
              <p:nvPr/>
            </p:nvSpPr>
            <p:spPr bwMode="auto">
              <a:xfrm>
                <a:off x="430371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69" name="Rectangle 38"/>
              <p:cNvSpPr>
                <a:spLocks noChangeArrowheads="1"/>
              </p:cNvSpPr>
              <p:nvPr/>
            </p:nvSpPr>
            <p:spPr bwMode="auto">
              <a:xfrm>
                <a:off x="43084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70" name="Rectangle 39"/>
              <p:cNvSpPr>
                <a:spLocks noChangeArrowheads="1"/>
              </p:cNvSpPr>
              <p:nvPr/>
            </p:nvSpPr>
            <p:spPr bwMode="auto">
              <a:xfrm>
                <a:off x="43084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71" name="Rectangle 43"/>
              <p:cNvSpPr>
                <a:spLocks noChangeArrowheads="1"/>
              </p:cNvSpPr>
              <p:nvPr/>
            </p:nvSpPr>
            <p:spPr bwMode="auto">
              <a:xfrm>
                <a:off x="41608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72" name="Rectangle 45"/>
              <p:cNvSpPr>
                <a:spLocks noChangeArrowheads="1"/>
              </p:cNvSpPr>
              <p:nvPr/>
            </p:nvSpPr>
            <p:spPr bwMode="auto">
              <a:xfrm>
                <a:off x="400685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73" name="Rectangle 46"/>
              <p:cNvSpPr>
                <a:spLocks noChangeArrowheads="1"/>
              </p:cNvSpPr>
              <p:nvPr/>
            </p:nvSpPr>
            <p:spPr bwMode="auto">
              <a:xfrm>
                <a:off x="400685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74" name="Rectangle 47"/>
              <p:cNvSpPr>
                <a:spLocks noChangeArrowheads="1"/>
              </p:cNvSpPr>
              <p:nvPr/>
            </p:nvSpPr>
            <p:spPr bwMode="auto">
              <a:xfrm>
                <a:off x="4011613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75" name="Rectangle 48"/>
              <p:cNvSpPr>
                <a:spLocks noChangeArrowheads="1"/>
              </p:cNvSpPr>
              <p:nvPr/>
            </p:nvSpPr>
            <p:spPr bwMode="auto">
              <a:xfrm>
                <a:off x="40147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76" name="Rectangle 49"/>
              <p:cNvSpPr>
                <a:spLocks noChangeArrowheads="1"/>
              </p:cNvSpPr>
              <p:nvPr/>
            </p:nvSpPr>
            <p:spPr bwMode="auto">
              <a:xfrm>
                <a:off x="401478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77" name="Rectangle 51"/>
              <p:cNvSpPr>
                <a:spLocks noChangeArrowheads="1"/>
              </p:cNvSpPr>
              <p:nvPr/>
            </p:nvSpPr>
            <p:spPr bwMode="auto">
              <a:xfrm>
                <a:off x="3863975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78" name="Rectangle 52"/>
              <p:cNvSpPr>
                <a:spLocks noChangeArrowheads="1"/>
              </p:cNvSpPr>
              <p:nvPr/>
            </p:nvSpPr>
            <p:spPr bwMode="auto">
              <a:xfrm>
                <a:off x="38687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79" name="Rectangle 53"/>
              <p:cNvSpPr>
                <a:spLocks noChangeArrowheads="1"/>
              </p:cNvSpPr>
              <p:nvPr/>
            </p:nvSpPr>
            <p:spPr bwMode="auto">
              <a:xfrm>
                <a:off x="38687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80" name="Rectangle 55"/>
              <p:cNvSpPr>
                <a:spLocks noChangeArrowheads="1"/>
              </p:cNvSpPr>
              <p:nvPr/>
            </p:nvSpPr>
            <p:spPr bwMode="auto">
              <a:xfrm>
                <a:off x="3713163" y="2578100"/>
                <a:ext cx="84138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81" name="Rectangle 56"/>
              <p:cNvSpPr>
                <a:spLocks noChangeArrowheads="1"/>
              </p:cNvSpPr>
              <p:nvPr/>
            </p:nvSpPr>
            <p:spPr bwMode="auto">
              <a:xfrm>
                <a:off x="3717925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82" name="Rectangle 57"/>
              <p:cNvSpPr>
                <a:spLocks noChangeArrowheads="1"/>
              </p:cNvSpPr>
              <p:nvPr/>
            </p:nvSpPr>
            <p:spPr bwMode="auto">
              <a:xfrm>
                <a:off x="3717925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83" name="Rectangle 60"/>
              <p:cNvSpPr>
                <a:spLocks noChangeArrowheads="1"/>
              </p:cNvSpPr>
              <p:nvPr/>
            </p:nvSpPr>
            <p:spPr bwMode="auto">
              <a:xfrm>
                <a:off x="3563938" y="2725738"/>
                <a:ext cx="90488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84" name="Rectangle 62"/>
              <p:cNvSpPr>
                <a:spLocks noChangeArrowheads="1"/>
              </p:cNvSpPr>
              <p:nvPr/>
            </p:nvSpPr>
            <p:spPr bwMode="auto">
              <a:xfrm>
                <a:off x="3571875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85" name="Rectangle 63"/>
              <p:cNvSpPr>
                <a:spLocks noChangeArrowheads="1"/>
              </p:cNvSpPr>
              <p:nvPr/>
            </p:nvSpPr>
            <p:spPr bwMode="auto">
              <a:xfrm>
                <a:off x="3575050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86" name="Rectangle 65"/>
              <p:cNvSpPr>
                <a:spLocks noChangeArrowheads="1"/>
              </p:cNvSpPr>
              <p:nvPr/>
            </p:nvSpPr>
            <p:spPr bwMode="auto">
              <a:xfrm>
                <a:off x="3421063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87" name="Rectangle 66"/>
              <p:cNvSpPr>
                <a:spLocks noChangeArrowheads="1"/>
              </p:cNvSpPr>
              <p:nvPr/>
            </p:nvSpPr>
            <p:spPr bwMode="auto">
              <a:xfrm>
                <a:off x="3424238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88" name="Rectangle 67"/>
              <p:cNvSpPr>
                <a:spLocks noChangeArrowheads="1"/>
              </p:cNvSpPr>
              <p:nvPr/>
            </p:nvSpPr>
            <p:spPr bwMode="auto">
              <a:xfrm>
                <a:off x="34242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89" name="Rectangle 68"/>
              <p:cNvSpPr>
                <a:spLocks noChangeArrowheads="1"/>
              </p:cNvSpPr>
              <p:nvPr/>
            </p:nvSpPr>
            <p:spPr bwMode="auto">
              <a:xfrm>
                <a:off x="3429000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90" name="Rectangle 70"/>
              <p:cNvSpPr>
                <a:spLocks noChangeArrowheads="1"/>
              </p:cNvSpPr>
              <p:nvPr/>
            </p:nvSpPr>
            <p:spPr bwMode="auto">
              <a:xfrm>
                <a:off x="327025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91" name="Rectangle 71"/>
              <p:cNvSpPr>
                <a:spLocks noChangeArrowheads="1"/>
              </p:cNvSpPr>
              <p:nvPr/>
            </p:nvSpPr>
            <p:spPr bwMode="auto">
              <a:xfrm>
                <a:off x="3273425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92" name="Rectangle 72"/>
              <p:cNvSpPr>
                <a:spLocks noChangeArrowheads="1"/>
              </p:cNvSpPr>
              <p:nvPr/>
            </p:nvSpPr>
            <p:spPr bwMode="auto">
              <a:xfrm>
                <a:off x="32781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93" name="Rectangle 75"/>
              <p:cNvSpPr>
                <a:spLocks noChangeArrowheads="1"/>
              </p:cNvSpPr>
              <p:nvPr/>
            </p:nvSpPr>
            <p:spPr bwMode="auto">
              <a:xfrm>
                <a:off x="3127375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94" name="Rectangle 76"/>
              <p:cNvSpPr>
                <a:spLocks noChangeArrowheads="1"/>
              </p:cNvSpPr>
              <p:nvPr/>
            </p:nvSpPr>
            <p:spPr bwMode="auto">
              <a:xfrm>
                <a:off x="313055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95" name="Rectangle 77"/>
              <p:cNvSpPr>
                <a:spLocks noChangeArrowheads="1"/>
              </p:cNvSpPr>
              <p:nvPr/>
            </p:nvSpPr>
            <p:spPr bwMode="auto">
              <a:xfrm>
                <a:off x="3135313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96" name="Rectangle 79"/>
              <p:cNvSpPr>
                <a:spLocks noChangeArrowheads="1"/>
              </p:cNvSpPr>
              <p:nvPr/>
            </p:nvSpPr>
            <p:spPr bwMode="auto">
              <a:xfrm>
                <a:off x="2976563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97" name="Rectangle 80"/>
              <p:cNvSpPr>
                <a:spLocks noChangeArrowheads="1"/>
              </p:cNvSpPr>
              <p:nvPr/>
            </p:nvSpPr>
            <p:spPr bwMode="auto">
              <a:xfrm>
                <a:off x="298132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98" name="Rectangle 81"/>
              <p:cNvSpPr>
                <a:spLocks noChangeArrowheads="1"/>
              </p:cNvSpPr>
              <p:nvPr/>
            </p:nvSpPr>
            <p:spPr bwMode="auto">
              <a:xfrm>
                <a:off x="2981325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99" name="Rectangle 82"/>
              <p:cNvSpPr>
                <a:spLocks noChangeArrowheads="1"/>
              </p:cNvSpPr>
              <p:nvPr/>
            </p:nvSpPr>
            <p:spPr bwMode="auto">
              <a:xfrm>
                <a:off x="298450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00" name="Rectangle 83"/>
              <p:cNvSpPr>
                <a:spLocks noChangeArrowheads="1"/>
              </p:cNvSpPr>
              <p:nvPr/>
            </p:nvSpPr>
            <p:spPr bwMode="auto">
              <a:xfrm>
                <a:off x="2987675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01" name="Rectangle 85"/>
              <p:cNvSpPr>
                <a:spLocks noChangeArrowheads="1"/>
              </p:cNvSpPr>
              <p:nvPr/>
            </p:nvSpPr>
            <p:spPr bwMode="auto">
              <a:xfrm>
                <a:off x="283051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02" name="Rectangle 86"/>
              <p:cNvSpPr>
                <a:spLocks noChangeArrowheads="1"/>
              </p:cNvSpPr>
              <p:nvPr/>
            </p:nvSpPr>
            <p:spPr bwMode="auto">
              <a:xfrm>
                <a:off x="2833688" y="2578100"/>
                <a:ext cx="79375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03" name="Rectangle 87"/>
              <p:cNvSpPr>
                <a:spLocks noChangeArrowheads="1"/>
              </p:cNvSpPr>
              <p:nvPr/>
            </p:nvSpPr>
            <p:spPr bwMode="auto">
              <a:xfrm>
                <a:off x="2833688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04" name="Rectangle 88"/>
              <p:cNvSpPr>
                <a:spLocks noChangeArrowheads="1"/>
              </p:cNvSpPr>
              <p:nvPr/>
            </p:nvSpPr>
            <p:spPr bwMode="auto">
              <a:xfrm>
                <a:off x="283845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05" name="Rectangle 89"/>
              <p:cNvSpPr>
                <a:spLocks noChangeArrowheads="1"/>
              </p:cNvSpPr>
              <p:nvPr/>
            </p:nvSpPr>
            <p:spPr bwMode="auto">
              <a:xfrm>
                <a:off x="2841625" y="2130425"/>
                <a:ext cx="63500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06" name="Rectangle 91"/>
              <p:cNvSpPr>
                <a:spLocks noChangeArrowheads="1"/>
              </p:cNvSpPr>
              <p:nvPr/>
            </p:nvSpPr>
            <p:spPr bwMode="auto">
              <a:xfrm>
                <a:off x="268446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07" name="Rectangle 92"/>
              <p:cNvSpPr>
                <a:spLocks noChangeArrowheads="1"/>
              </p:cNvSpPr>
              <p:nvPr/>
            </p:nvSpPr>
            <p:spPr bwMode="auto">
              <a:xfrm>
                <a:off x="2684463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08" name="Rectangle 93"/>
              <p:cNvSpPr>
                <a:spLocks noChangeArrowheads="1"/>
              </p:cNvSpPr>
              <p:nvPr/>
            </p:nvSpPr>
            <p:spPr bwMode="auto">
              <a:xfrm>
                <a:off x="2687638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09" name="Rectangle 94"/>
              <p:cNvSpPr>
                <a:spLocks noChangeArrowheads="1"/>
              </p:cNvSpPr>
              <p:nvPr/>
            </p:nvSpPr>
            <p:spPr bwMode="auto">
              <a:xfrm>
                <a:off x="26908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10" name="Rectangle 97"/>
              <p:cNvSpPr>
                <a:spLocks noChangeArrowheads="1"/>
              </p:cNvSpPr>
              <p:nvPr/>
            </p:nvSpPr>
            <p:spPr bwMode="auto">
              <a:xfrm>
                <a:off x="2541588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11" name="Rectangle 99"/>
              <p:cNvSpPr>
                <a:spLocks noChangeArrowheads="1"/>
              </p:cNvSpPr>
              <p:nvPr/>
            </p:nvSpPr>
            <p:spPr bwMode="auto">
              <a:xfrm>
                <a:off x="2544763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12" name="Rectangle 101"/>
              <p:cNvSpPr>
                <a:spLocks noChangeArrowheads="1"/>
              </p:cNvSpPr>
              <p:nvPr/>
            </p:nvSpPr>
            <p:spPr bwMode="auto">
              <a:xfrm>
                <a:off x="239077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13" name="Rectangle 102"/>
              <p:cNvSpPr>
                <a:spLocks noChangeArrowheads="1"/>
              </p:cNvSpPr>
              <p:nvPr/>
            </p:nvSpPr>
            <p:spPr bwMode="auto">
              <a:xfrm>
                <a:off x="2393950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14" name="Rectangle 103"/>
              <p:cNvSpPr>
                <a:spLocks noChangeArrowheads="1"/>
              </p:cNvSpPr>
              <p:nvPr/>
            </p:nvSpPr>
            <p:spPr bwMode="auto">
              <a:xfrm>
                <a:off x="23987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15" name="Rectangle 104"/>
              <p:cNvSpPr>
                <a:spLocks noChangeArrowheads="1"/>
              </p:cNvSpPr>
              <p:nvPr/>
            </p:nvSpPr>
            <p:spPr bwMode="auto">
              <a:xfrm>
                <a:off x="2398713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16" name="Rectangle 106"/>
              <p:cNvSpPr>
                <a:spLocks noChangeArrowheads="1"/>
              </p:cNvSpPr>
              <p:nvPr/>
            </p:nvSpPr>
            <p:spPr bwMode="auto">
              <a:xfrm>
                <a:off x="224472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17" name="Rectangle 107"/>
              <p:cNvSpPr>
                <a:spLocks noChangeArrowheads="1"/>
              </p:cNvSpPr>
              <p:nvPr/>
            </p:nvSpPr>
            <p:spPr bwMode="auto">
              <a:xfrm>
                <a:off x="224790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18" name="Rectangle 108"/>
              <p:cNvSpPr>
                <a:spLocks noChangeArrowheads="1"/>
              </p:cNvSpPr>
              <p:nvPr/>
            </p:nvSpPr>
            <p:spPr bwMode="auto">
              <a:xfrm>
                <a:off x="224790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19" name="Rectangle 111"/>
              <p:cNvSpPr>
                <a:spLocks noChangeArrowheads="1"/>
              </p:cNvSpPr>
              <p:nvPr/>
            </p:nvSpPr>
            <p:spPr bwMode="auto">
              <a:xfrm>
                <a:off x="210185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20" name="Rectangle 112"/>
              <p:cNvSpPr>
                <a:spLocks noChangeArrowheads="1"/>
              </p:cNvSpPr>
              <p:nvPr/>
            </p:nvSpPr>
            <p:spPr bwMode="auto">
              <a:xfrm>
                <a:off x="210185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21" name="Rectangle 115"/>
              <p:cNvSpPr>
                <a:spLocks noChangeArrowheads="1"/>
              </p:cNvSpPr>
              <p:nvPr/>
            </p:nvSpPr>
            <p:spPr bwMode="auto">
              <a:xfrm>
                <a:off x="194786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22" name="Rectangle 116"/>
              <p:cNvSpPr>
                <a:spLocks noChangeArrowheads="1"/>
              </p:cNvSpPr>
              <p:nvPr/>
            </p:nvSpPr>
            <p:spPr bwMode="auto">
              <a:xfrm>
                <a:off x="19510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23" name="Rectangle 117"/>
              <p:cNvSpPr>
                <a:spLocks noChangeArrowheads="1"/>
              </p:cNvSpPr>
              <p:nvPr/>
            </p:nvSpPr>
            <p:spPr bwMode="auto">
              <a:xfrm>
                <a:off x="1954213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24" name="Rectangle 118"/>
              <p:cNvSpPr>
                <a:spLocks noChangeArrowheads="1"/>
              </p:cNvSpPr>
              <p:nvPr/>
            </p:nvSpPr>
            <p:spPr bwMode="auto">
              <a:xfrm>
                <a:off x="1963271" y="2272553"/>
                <a:ext cx="62380" cy="7694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25" name="Rectangle 119"/>
              <p:cNvSpPr>
                <a:spLocks noChangeArrowheads="1"/>
              </p:cNvSpPr>
              <p:nvPr/>
            </p:nvSpPr>
            <p:spPr bwMode="auto">
              <a:xfrm>
                <a:off x="19589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26" name="Rectangle 121"/>
              <p:cNvSpPr>
                <a:spLocks noChangeArrowheads="1"/>
              </p:cNvSpPr>
              <p:nvPr/>
            </p:nvSpPr>
            <p:spPr bwMode="auto">
              <a:xfrm>
                <a:off x="1800225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27" name="Rectangle 122"/>
              <p:cNvSpPr>
                <a:spLocks noChangeArrowheads="1"/>
              </p:cNvSpPr>
              <p:nvPr/>
            </p:nvSpPr>
            <p:spPr bwMode="auto">
              <a:xfrm>
                <a:off x="1804988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28" name="Rectangle 123"/>
              <p:cNvSpPr>
                <a:spLocks noChangeArrowheads="1"/>
              </p:cNvSpPr>
              <p:nvPr/>
            </p:nvSpPr>
            <p:spPr bwMode="auto">
              <a:xfrm>
                <a:off x="180816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29" name="Rectangle 124"/>
              <p:cNvSpPr>
                <a:spLocks noChangeArrowheads="1"/>
              </p:cNvSpPr>
              <p:nvPr/>
            </p:nvSpPr>
            <p:spPr bwMode="auto">
              <a:xfrm>
                <a:off x="18113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30" name="Rectangle 126"/>
              <p:cNvSpPr>
                <a:spLocks noChangeArrowheads="1"/>
              </p:cNvSpPr>
              <p:nvPr/>
            </p:nvSpPr>
            <p:spPr bwMode="auto">
              <a:xfrm>
                <a:off x="165735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31" name="Rectangle 127"/>
              <p:cNvSpPr>
                <a:spLocks noChangeArrowheads="1"/>
              </p:cNvSpPr>
              <p:nvPr/>
            </p:nvSpPr>
            <p:spPr bwMode="auto">
              <a:xfrm>
                <a:off x="16621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32" name="Rectangle 130"/>
              <p:cNvSpPr>
                <a:spLocks noChangeArrowheads="1"/>
              </p:cNvSpPr>
              <p:nvPr/>
            </p:nvSpPr>
            <p:spPr bwMode="auto">
              <a:xfrm>
                <a:off x="15113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33" name="Rectangle 131"/>
              <p:cNvSpPr>
                <a:spLocks noChangeArrowheads="1"/>
              </p:cNvSpPr>
              <p:nvPr/>
            </p:nvSpPr>
            <p:spPr bwMode="auto">
              <a:xfrm>
                <a:off x="151130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34" name="Rectangle 132"/>
              <p:cNvSpPr>
                <a:spLocks noChangeArrowheads="1"/>
              </p:cNvSpPr>
              <p:nvPr/>
            </p:nvSpPr>
            <p:spPr bwMode="auto">
              <a:xfrm>
                <a:off x="15144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35" name="Rectangle 133"/>
              <p:cNvSpPr>
                <a:spLocks noChangeArrowheads="1"/>
              </p:cNvSpPr>
              <p:nvPr/>
            </p:nvSpPr>
            <p:spPr bwMode="auto">
              <a:xfrm>
                <a:off x="15192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36" name="Rectangle 135"/>
              <p:cNvSpPr>
                <a:spLocks noChangeArrowheads="1"/>
              </p:cNvSpPr>
              <p:nvPr/>
            </p:nvSpPr>
            <p:spPr bwMode="auto">
              <a:xfrm>
                <a:off x="1360488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37" name="Rectangle 137"/>
              <p:cNvSpPr>
                <a:spLocks noChangeArrowheads="1"/>
              </p:cNvSpPr>
              <p:nvPr/>
            </p:nvSpPr>
            <p:spPr bwMode="auto">
              <a:xfrm>
                <a:off x="136366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38" name="Rectangle 138"/>
              <p:cNvSpPr>
                <a:spLocks noChangeArrowheads="1"/>
              </p:cNvSpPr>
              <p:nvPr/>
            </p:nvSpPr>
            <p:spPr bwMode="auto">
              <a:xfrm>
                <a:off x="136842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39" name="Rectangle 141"/>
              <p:cNvSpPr>
                <a:spLocks noChangeArrowheads="1"/>
              </p:cNvSpPr>
              <p:nvPr/>
            </p:nvSpPr>
            <p:spPr bwMode="auto">
              <a:xfrm>
                <a:off x="12144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40" name="Rectangle 142"/>
              <p:cNvSpPr>
                <a:spLocks noChangeArrowheads="1"/>
              </p:cNvSpPr>
              <p:nvPr/>
            </p:nvSpPr>
            <p:spPr bwMode="auto">
              <a:xfrm>
                <a:off x="121761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41" name="Rectangle 143"/>
              <p:cNvSpPr>
                <a:spLocks noChangeArrowheads="1"/>
              </p:cNvSpPr>
              <p:nvPr/>
            </p:nvSpPr>
            <p:spPr bwMode="auto">
              <a:xfrm>
                <a:off x="12207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42" name="Rectangle 144"/>
              <p:cNvSpPr>
                <a:spLocks noChangeArrowheads="1"/>
              </p:cNvSpPr>
              <p:nvPr/>
            </p:nvSpPr>
            <p:spPr bwMode="auto">
              <a:xfrm>
                <a:off x="122078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43" name="Rectangle 146"/>
              <p:cNvSpPr>
                <a:spLocks noChangeArrowheads="1"/>
              </p:cNvSpPr>
              <p:nvPr/>
            </p:nvSpPr>
            <p:spPr bwMode="auto">
              <a:xfrm>
                <a:off x="106680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44" name="Rectangle 147"/>
              <p:cNvSpPr>
                <a:spLocks noChangeArrowheads="1"/>
              </p:cNvSpPr>
              <p:nvPr/>
            </p:nvSpPr>
            <p:spPr bwMode="auto">
              <a:xfrm>
                <a:off x="10668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45" name="Rectangle 148"/>
              <p:cNvSpPr>
                <a:spLocks noChangeArrowheads="1"/>
              </p:cNvSpPr>
              <p:nvPr/>
            </p:nvSpPr>
            <p:spPr bwMode="auto">
              <a:xfrm>
                <a:off x="1071563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46" name="Rectangle 149"/>
              <p:cNvSpPr>
                <a:spLocks noChangeArrowheads="1"/>
              </p:cNvSpPr>
              <p:nvPr/>
            </p:nvSpPr>
            <p:spPr bwMode="auto">
              <a:xfrm>
                <a:off x="10747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47" name="Rectangle 150"/>
              <p:cNvSpPr>
                <a:spLocks noChangeArrowheads="1"/>
              </p:cNvSpPr>
              <p:nvPr/>
            </p:nvSpPr>
            <p:spPr bwMode="auto">
              <a:xfrm>
                <a:off x="10747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</p:grpSp>
      </p:grpSp>
      <p:sp>
        <p:nvSpPr>
          <p:cNvPr id="10" name="TextBox 9"/>
          <p:cNvSpPr txBox="1"/>
          <p:nvPr/>
        </p:nvSpPr>
        <p:spPr>
          <a:xfrm>
            <a:off x="0" y="673624"/>
            <a:ext cx="24377650" cy="11449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800" dirty="0">
                <a:cs typeface="Lato Light"/>
              </a:rPr>
              <a:t>Why API-First </a:t>
            </a:r>
            <a:r>
              <a:rPr lang="en-US" sz="2800" dirty="0" smtClean="0">
                <a:cs typeface="Lato Light"/>
              </a:rPr>
              <a:t>Development?</a:t>
            </a:r>
          </a:p>
          <a:p>
            <a:pPr algn="ctr">
              <a:lnSpc>
                <a:spcPct val="90000"/>
              </a:lnSpc>
            </a:pPr>
            <a:r>
              <a:rPr lang="en-US" sz="2800" dirty="0" smtClean="0">
                <a:cs typeface="Lato Light"/>
              </a:rPr>
              <a:t> </a:t>
            </a:r>
            <a:r>
              <a:rPr lang="en-US" sz="4800" dirty="0" smtClean="0">
                <a:solidFill>
                  <a:schemeClr val="accent1"/>
                </a:solidFill>
                <a:cs typeface="Lato Light"/>
              </a:rPr>
              <a:t>Improved </a:t>
            </a:r>
            <a:r>
              <a:rPr lang="en-US" sz="4800" dirty="0">
                <a:solidFill>
                  <a:schemeClr val="accent1"/>
                </a:solidFill>
                <a:cs typeface="Lato Light"/>
              </a:rPr>
              <a:t>API Design</a:t>
            </a:r>
            <a:endParaRPr lang="en-US" sz="4800" dirty="0">
              <a:solidFill>
                <a:schemeClr val="accent1"/>
              </a:solidFill>
              <a:latin typeface="Lato Light"/>
              <a:cs typeface="Lato Light"/>
            </a:endParaRPr>
          </a:p>
        </p:txBody>
      </p:sp>
      <p:sp>
        <p:nvSpPr>
          <p:cNvPr id="47" name="Freeform 179"/>
          <p:cNvSpPr>
            <a:spLocks noChangeArrowheads="1"/>
          </p:cNvSpPr>
          <p:nvPr/>
        </p:nvSpPr>
        <p:spPr bwMode="auto">
          <a:xfrm>
            <a:off x="20204271" y="3658159"/>
            <a:ext cx="1175823" cy="1092882"/>
          </a:xfrm>
          <a:custGeom>
            <a:avLst/>
            <a:gdLst>
              <a:gd name="T0" fmla="*/ 589 w 634"/>
              <a:gd name="T1" fmla="*/ 0 h 590"/>
              <a:gd name="T2" fmla="*/ 589 w 634"/>
              <a:gd name="T3" fmla="*/ 0 h 590"/>
              <a:gd name="T4" fmla="*/ 412 w 634"/>
              <a:gd name="T5" fmla="*/ 117 h 590"/>
              <a:gd name="T6" fmla="*/ 162 w 634"/>
              <a:gd name="T7" fmla="*/ 117 h 590"/>
              <a:gd name="T8" fmla="*/ 0 w 634"/>
              <a:gd name="T9" fmla="*/ 265 h 590"/>
              <a:gd name="T10" fmla="*/ 118 w 634"/>
              <a:gd name="T11" fmla="*/ 397 h 590"/>
              <a:gd name="T12" fmla="*/ 118 w 634"/>
              <a:gd name="T13" fmla="*/ 559 h 590"/>
              <a:gd name="T14" fmla="*/ 162 w 634"/>
              <a:gd name="T15" fmla="*/ 589 h 590"/>
              <a:gd name="T16" fmla="*/ 221 w 634"/>
              <a:gd name="T17" fmla="*/ 589 h 590"/>
              <a:gd name="T18" fmla="*/ 265 w 634"/>
              <a:gd name="T19" fmla="*/ 559 h 590"/>
              <a:gd name="T20" fmla="*/ 265 w 634"/>
              <a:gd name="T21" fmla="*/ 397 h 590"/>
              <a:gd name="T22" fmla="*/ 412 w 634"/>
              <a:gd name="T23" fmla="*/ 397 h 590"/>
              <a:gd name="T24" fmla="*/ 589 w 634"/>
              <a:gd name="T25" fmla="*/ 515 h 590"/>
              <a:gd name="T26" fmla="*/ 633 w 634"/>
              <a:gd name="T27" fmla="*/ 471 h 590"/>
              <a:gd name="T28" fmla="*/ 633 w 634"/>
              <a:gd name="T29" fmla="*/ 44 h 590"/>
              <a:gd name="T30" fmla="*/ 589 w 634"/>
              <a:gd name="T31" fmla="*/ 0 h 590"/>
              <a:gd name="T32" fmla="*/ 221 w 634"/>
              <a:gd name="T33" fmla="*/ 530 h 590"/>
              <a:gd name="T34" fmla="*/ 221 w 634"/>
              <a:gd name="T35" fmla="*/ 530 h 590"/>
              <a:gd name="T36" fmla="*/ 207 w 634"/>
              <a:gd name="T37" fmla="*/ 559 h 590"/>
              <a:gd name="T38" fmla="*/ 177 w 634"/>
              <a:gd name="T39" fmla="*/ 559 h 590"/>
              <a:gd name="T40" fmla="*/ 162 w 634"/>
              <a:gd name="T41" fmla="*/ 530 h 590"/>
              <a:gd name="T42" fmla="*/ 162 w 634"/>
              <a:gd name="T43" fmla="*/ 397 h 590"/>
              <a:gd name="T44" fmla="*/ 221 w 634"/>
              <a:gd name="T45" fmla="*/ 397 h 590"/>
              <a:gd name="T46" fmla="*/ 221 w 634"/>
              <a:gd name="T47" fmla="*/ 530 h 590"/>
              <a:gd name="T48" fmla="*/ 324 w 634"/>
              <a:gd name="T49" fmla="*/ 353 h 590"/>
              <a:gd name="T50" fmla="*/ 324 w 634"/>
              <a:gd name="T51" fmla="*/ 353 h 590"/>
              <a:gd name="T52" fmla="*/ 162 w 634"/>
              <a:gd name="T53" fmla="*/ 353 h 590"/>
              <a:gd name="T54" fmla="*/ 44 w 634"/>
              <a:gd name="T55" fmla="*/ 265 h 590"/>
              <a:gd name="T56" fmla="*/ 162 w 634"/>
              <a:gd name="T57" fmla="*/ 162 h 590"/>
              <a:gd name="T58" fmla="*/ 324 w 634"/>
              <a:gd name="T59" fmla="*/ 162 h 590"/>
              <a:gd name="T60" fmla="*/ 324 w 634"/>
              <a:gd name="T61" fmla="*/ 353 h 590"/>
              <a:gd name="T62" fmla="*/ 412 w 634"/>
              <a:gd name="T63" fmla="*/ 353 h 590"/>
              <a:gd name="T64" fmla="*/ 412 w 634"/>
              <a:gd name="T65" fmla="*/ 353 h 590"/>
              <a:gd name="T66" fmla="*/ 354 w 634"/>
              <a:gd name="T67" fmla="*/ 353 h 590"/>
              <a:gd name="T68" fmla="*/ 354 w 634"/>
              <a:gd name="T69" fmla="*/ 162 h 590"/>
              <a:gd name="T70" fmla="*/ 412 w 634"/>
              <a:gd name="T71" fmla="*/ 162 h 590"/>
              <a:gd name="T72" fmla="*/ 412 w 634"/>
              <a:gd name="T73" fmla="*/ 353 h 590"/>
              <a:gd name="T74" fmla="*/ 589 w 634"/>
              <a:gd name="T75" fmla="*/ 471 h 590"/>
              <a:gd name="T76" fmla="*/ 589 w 634"/>
              <a:gd name="T77" fmla="*/ 471 h 590"/>
              <a:gd name="T78" fmla="*/ 457 w 634"/>
              <a:gd name="T79" fmla="*/ 383 h 590"/>
              <a:gd name="T80" fmla="*/ 457 w 634"/>
              <a:gd name="T81" fmla="*/ 147 h 590"/>
              <a:gd name="T82" fmla="*/ 589 w 634"/>
              <a:gd name="T83" fmla="*/ 44 h 590"/>
              <a:gd name="T84" fmla="*/ 589 w 634"/>
              <a:gd name="T85" fmla="*/ 471 h 5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634" h="590">
                <a:moveTo>
                  <a:pt x="589" y="0"/>
                </a:moveTo>
                <a:lnTo>
                  <a:pt x="589" y="0"/>
                </a:lnTo>
                <a:cubicBezTo>
                  <a:pt x="412" y="117"/>
                  <a:pt x="412" y="117"/>
                  <a:pt x="412" y="117"/>
                </a:cubicBezTo>
                <a:cubicBezTo>
                  <a:pt x="162" y="117"/>
                  <a:pt x="162" y="117"/>
                  <a:pt x="162" y="117"/>
                </a:cubicBezTo>
                <a:cubicBezTo>
                  <a:pt x="74" y="117"/>
                  <a:pt x="0" y="176"/>
                  <a:pt x="0" y="265"/>
                </a:cubicBezTo>
                <a:cubicBezTo>
                  <a:pt x="0" y="338"/>
                  <a:pt x="59" y="383"/>
                  <a:pt x="118" y="397"/>
                </a:cubicBezTo>
                <a:lnTo>
                  <a:pt x="118" y="559"/>
                </a:lnTo>
                <a:cubicBezTo>
                  <a:pt x="118" y="574"/>
                  <a:pt x="148" y="589"/>
                  <a:pt x="162" y="589"/>
                </a:cubicBezTo>
                <a:cubicBezTo>
                  <a:pt x="221" y="589"/>
                  <a:pt x="221" y="589"/>
                  <a:pt x="221" y="589"/>
                </a:cubicBezTo>
                <a:cubicBezTo>
                  <a:pt x="236" y="589"/>
                  <a:pt x="265" y="574"/>
                  <a:pt x="265" y="559"/>
                </a:cubicBezTo>
                <a:cubicBezTo>
                  <a:pt x="265" y="397"/>
                  <a:pt x="265" y="397"/>
                  <a:pt x="265" y="397"/>
                </a:cubicBezTo>
                <a:cubicBezTo>
                  <a:pt x="412" y="397"/>
                  <a:pt x="412" y="397"/>
                  <a:pt x="412" y="397"/>
                </a:cubicBezTo>
                <a:cubicBezTo>
                  <a:pt x="589" y="515"/>
                  <a:pt x="589" y="515"/>
                  <a:pt x="589" y="515"/>
                </a:cubicBezTo>
                <a:cubicBezTo>
                  <a:pt x="619" y="515"/>
                  <a:pt x="633" y="500"/>
                  <a:pt x="633" y="471"/>
                </a:cubicBezTo>
                <a:cubicBezTo>
                  <a:pt x="633" y="44"/>
                  <a:pt x="633" y="44"/>
                  <a:pt x="633" y="44"/>
                </a:cubicBezTo>
                <a:cubicBezTo>
                  <a:pt x="633" y="29"/>
                  <a:pt x="619" y="0"/>
                  <a:pt x="589" y="0"/>
                </a:cubicBezTo>
                <a:close/>
                <a:moveTo>
                  <a:pt x="221" y="530"/>
                </a:moveTo>
                <a:lnTo>
                  <a:pt x="221" y="530"/>
                </a:lnTo>
                <a:cubicBezTo>
                  <a:pt x="221" y="545"/>
                  <a:pt x="207" y="559"/>
                  <a:pt x="207" y="559"/>
                </a:cubicBezTo>
                <a:cubicBezTo>
                  <a:pt x="177" y="559"/>
                  <a:pt x="177" y="559"/>
                  <a:pt x="177" y="559"/>
                </a:cubicBezTo>
                <a:cubicBezTo>
                  <a:pt x="177" y="559"/>
                  <a:pt x="162" y="545"/>
                  <a:pt x="162" y="530"/>
                </a:cubicBezTo>
                <a:cubicBezTo>
                  <a:pt x="162" y="397"/>
                  <a:pt x="162" y="397"/>
                  <a:pt x="162" y="397"/>
                </a:cubicBezTo>
                <a:cubicBezTo>
                  <a:pt x="162" y="397"/>
                  <a:pt x="207" y="397"/>
                  <a:pt x="221" y="397"/>
                </a:cubicBezTo>
                <a:lnTo>
                  <a:pt x="221" y="530"/>
                </a:lnTo>
                <a:close/>
                <a:moveTo>
                  <a:pt x="324" y="353"/>
                </a:moveTo>
                <a:lnTo>
                  <a:pt x="324" y="353"/>
                </a:lnTo>
                <a:cubicBezTo>
                  <a:pt x="162" y="353"/>
                  <a:pt x="162" y="353"/>
                  <a:pt x="162" y="353"/>
                </a:cubicBezTo>
                <a:cubicBezTo>
                  <a:pt x="118" y="353"/>
                  <a:pt x="44" y="353"/>
                  <a:pt x="44" y="265"/>
                </a:cubicBezTo>
                <a:cubicBezTo>
                  <a:pt x="44" y="176"/>
                  <a:pt x="118" y="162"/>
                  <a:pt x="162" y="162"/>
                </a:cubicBezTo>
                <a:cubicBezTo>
                  <a:pt x="324" y="162"/>
                  <a:pt x="324" y="162"/>
                  <a:pt x="324" y="162"/>
                </a:cubicBezTo>
                <a:lnTo>
                  <a:pt x="324" y="353"/>
                </a:lnTo>
                <a:close/>
                <a:moveTo>
                  <a:pt x="412" y="353"/>
                </a:moveTo>
                <a:lnTo>
                  <a:pt x="412" y="353"/>
                </a:lnTo>
                <a:cubicBezTo>
                  <a:pt x="354" y="353"/>
                  <a:pt x="354" y="353"/>
                  <a:pt x="354" y="353"/>
                </a:cubicBezTo>
                <a:cubicBezTo>
                  <a:pt x="354" y="162"/>
                  <a:pt x="354" y="162"/>
                  <a:pt x="354" y="162"/>
                </a:cubicBezTo>
                <a:cubicBezTo>
                  <a:pt x="412" y="162"/>
                  <a:pt x="412" y="162"/>
                  <a:pt x="412" y="162"/>
                </a:cubicBezTo>
                <a:cubicBezTo>
                  <a:pt x="412" y="162"/>
                  <a:pt x="412" y="338"/>
                  <a:pt x="412" y="353"/>
                </a:cubicBezTo>
                <a:close/>
                <a:moveTo>
                  <a:pt x="589" y="471"/>
                </a:moveTo>
                <a:lnTo>
                  <a:pt x="589" y="471"/>
                </a:lnTo>
                <a:cubicBezTo>
                  <a:pt x="457" y="383"/>
                  <a:pt x="457" y="383"/>
                  <a:pt x="457" y="383"/>
                </a:cubicBezTo>
                <a:cubicBezTo>
                  <a:pt x="457" y="353"/>
                  <a:pt x="457" y="162"/>
                  <a:pt x="457" y="147"/>
                </a:cubicBezTo>
                <a:cubicBezTo>
                  <a:pt x="589" y="44"/>
                  <a:pt x="589" y="44"/>
                  <a:pt x="589" y="44"/>
                </a:cubicBezTo>
                <a:cubicBezTo>
                  <a:pt x="589" y="74"/>
                  <a:pt x="589" y="456"/>
                  <a:pt x="589" y="47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  <a:extLst/>
        </p:spPr>
        <p:txBody>
          <a:bodyPr wrap="none" lIns="91431" tIns="45716" rIns="91431" bIns="45716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  <a:cs typeface="+mn-cs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1562028" y="5353100"/>
            <a:ext cx="5121414" cy="707886"/>
          </a:xfrm>
          <a:prstGeom prst="rect">
            <a:avLst/>
          </a:prstGeom>
        </p:spPr>
        <p:txBody>
          <a:bodyPr wrap="square" lIns="182880">
            <a:spAutoFit/>
          </a:bodyPr>
          <a:lstStyle/>
          <a:p>
            <a:pPr algn="ctr"/>
            <a:r>
              <a:rPr lang="en-US" sz="4000" dirty="0" smtClean="0">
                <a:cs typeface="Lato Light"/>
              </a:rPr>
              <a:t>Provide Feedback </a:t>
            </a:r>
            <a:endParaRPr lang="en-US" sz="4000" dirty="0">
              <a:latin typeface="Lato Light"/>
              <a:cs typeface="Lato Light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18220442" y="5368099"/>
            <a:ext cx="5077235" cy="707886"/>
          </a:xfrm>
          <a:prstGeom prst="rect">
            <a:avLst/>
          </a:prstGeom>
        </p:spPr>
        <p:txBody>
          <a:bodyPr wrap="square" lIns="182880">
            <a:spAutoFit/>
          </a:bodyPr>
          <a:lstStyle/>
          <a:p>
            <a:pPr algn="ctr"/>
            <a:r>
              <a:rPr lang="en-US" sz="4000" dirty="0" smtClean="0">
                <a:cs typeface="Lato Light"/>
              </a:rPr>
              <a:t>Immediately Interact </a:t>
            </a:r>
            <a:endParaRPr lang="en-US" sz="4000" dirty="0">
              <a:latin typeface="Lato Light"/>
              <a:cs typeface="Lato Light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1786537" y="9675931"/>
            <a:ext cx="4635361" cy="707886"/>
          </a:xfrm>
          <a:prstGeom prst="rect">
            <a:avLst/>
          </a:prstGeom>
        </p:spPr>
        <p:txBody>
          <a:bodyPr wrap="square" lIns="182880">
            <a:spAutoFit/>
          </a:bodyPr>
          <a:lstStyle/>
          <a:p>
            <a:pPr algn="ctr"/>
            <a:r>
              <a:rPr lang="en-US" sz="4000" dirty="0" smtClean="0">
                <a:cs typeface="Lato Light"/>
              </a:rPr>
              <a:t>Consistent Design</a:t>
            </a:r>
            <a:endParaRPr lang="en-US" sz="4000" dirty="0">
              <a:latin typeface="Lato Light"/>
              <a:cs typeface="Lato Light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18468139" y="9716682"/>
            <a:ext cx="4723078" cy="707886"/>
          </a:xfrm>
          <a:prstGeom prst="rect">
            <a:avLst/>
          </a:prstGeom>
        </p:spPr>
        <p:txBody>
          <a:bodyPr wrap="square" lIns="182880">
            <a:spAutoFit/>
          </a:bodyPr>
          <a:lstStyle/>
          <a:p>
            <a:pPr algn="ctr"/>
            <a:r>
              <a:rPr lang="en-US" sz="4000" dirty="0"/>
              <a:t>Identifying </a:t>
            </a:r>
            <a:r>
              <a:rPr lang="en-US" sz="4000" dirty="0" smtClean="0"/>
              <a:t>Issues</a:t>
            </a:r>
            <a:endParaRPr lang="en-US" sz="4000" dirty="0">
              <a:latin typeface="Lato Light"/>
              <a:cs typeface="Lato Light"/>
            </a:endParaRPr>
          </a:p>
        </p:txBody>
      </p:sp>
      <p:sp>
        <p:nvSpPr>
          <p:cNvPr id="52" name="Freeform 185"/>
          <p:cNvSpPr>
            <a:spLocks noChangeArrowheads="1"/>
          </p:cNvSpPr>
          <p:nvPr/>
        </p:nvSpPr>
        <p:spPr bwMode="auto">
          <a:xfrm>
            <a:off x="3690653" y="3736674"/>
            <a:ext cx="1166930" cy="892650"/>
          </a:xfrm>
          <a:custGeom>
            <a:avLst/>
            <a:gdLst>
              <a:gd name="T0" fmla="*/ 545 w 619"/>
              <a:gd name="T1" fmla="*/ 0 h 472"/>
              <a:gd name="T2" fmla="*/ 545 w 619"/>
              <a:gd name="T3" fmla="*/ 0 h 472"/>
              <a:gd name="T4" fmla="*/ 73 w 619"/>
              <a:gd name="T5" fmla="*/ 0 h 472"/>
              <a:gd name="T6" fmla="*/ 0 w 619"/>
              <a:gd name="T7" fmla="*/ 73 h 472"/>
              <a:gd name="T8" fmla="*/ 0 w 619"/>
              <a:gd name="T9" fmla="*/ 397 h 472"/>
              <a:gd name="T10" fmla="*/ 73 w 619"/>
              <a:gd name="T11" fmla="*/ 471 h 472"/>
              <a:gd name="T12" fmla="*/ 545 w 619"/>
              <a:gd name="T13" fmla="*/ 471 h 472"/>
              <a:gd name="T14" fmla="*/ 618 w 619"/>
              <a:gd name="T15" fmla="*/ 397 h 472"/>
              <a:gd name="T16" fmla="*/ 618 w 619"/>
              <a:gd name="T17" fmla="*/ 73 h 472"/>
              <a:gd name="T18" fmla="*/ 545 w 619"/>
              <a:gd name="T19" fmla="*/ 0 h 472"/>
              <a:gd name="T20" fmla="*/ 559 w 619"/>
              <a:gd name="T21" fmla="*/ 44 h 472"/>
              <a:gd name="T22" fmla="*/ 559 w 619"/>
              <a:gd name="T23" fmla="*/ 44 h 472"/>
              <a:gd name="T24" fmla="*/ 309 w 619"/>
              <a:gd name="T25" fmla="*/ 235 h 472"/>
              <a:gd name="T26" fmla="*/ 59 w 619"/>
              <a:gd name="T27" fmla="*/ 44 h 472"/>
              <a:gd name="T28" fmla="*/ 559 w 619"/>
              <a:gd name="T29" fmla="*/ 44 h 472"/>
              <a:gd name="T30" fmla="*/ 29 w 619"/>
              <a:gd name="T31" fmla="*/ 397 h 472"/>
              <a:gd name="T32" fmla="*/ 29 w 619"/>
              <a:gd name="T33" fmla="*/ 397 h 472"/>
              <a:gd name="T34" fmla="*/ 29 w 619"/>
              <a:gd name="T35" fmla="*/ 73 h 472"/>
              <a:gd name="T36" fmla="*/ 206 w 619"/>
              <a:gd name="T37" fmla="*/ 221 h 472"/>
              <a:gd name="T38" fmla="*/ 29 w 619"/>
              <a:gd name="T39" fmla="*/ 397 h 472"/>
              <a:gd name="T40" fmla="*/ 59 w 619"/>
              <a:gd name="T41" fmla="*/ 427 h 472"/>
              <a:gd name="T42" fmla="*/ 59 w 619"/>
              <a:gd name="T43" fmla="*/ 427 h 472"/>
              <a:gd name="T44" fmla="*/ 236 w 619"/>
              <a:gd name="T45" fmla="*/ 235 h 472"/>
              <a:gd name="T46" fmla="*/ 309 w 619"/>
              <a:gd name="T47" fmla="*/ 294 h 472"/>
              <a:gd name="T48" fmla="*/ 368 w 619"/>
              <a:gd name="T49" fmla="*/ 235 h 472"/>
              <a:gd name="T50" fmla="*/ 559 w 619"/>
              <a:gd name="T51" fmla="*/ 427 h 472"/>
              <a:gd name="T52" fmla="*/ 59 w 619"/>
              <a:gd name="T53" fmla="*/ 427 h 472"/>
              <a:gd name="T54" fmla="*/ 589 w 619"/>
              <a:gd name="T55" fmla="*/ 397 h 472"/>
              <a:gd name="T56" fmla="*/ 589 w 619"/>
              <a:gd name="T57" fmla="*/ 397 h 472"/>
              <a:gd name="T58" fmla="*/ 589 w 619"/>
              <a:gd name="T59" fmla="*/ 397 h 472"/>
              <a:gd name="T60" fmla="*/ 412 w 619"/>
              <a:gd name="T61" fmla="*/ 221 h 472"/>
              <a:gd name="T62" fmla="*/ 589 w 619"/>
              <a:gd name="T63" fmla="*/ 73 h 472"/>
              <a:gd name="T64" fmla="*/ 589 w 619"/>
              <a:gd name="T65" fmla="*/ 397 h 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619" h="472">
                <a:moveTo>
                  <a:pt x="545" y="0"/>
                </a:moveTo>
                <a:lnTo>
                  <a:pt x="545" y="0"/>
                </a:lnTo>
                <a:cubicBezTo>
                  <a:pt x="73" y="0"/>
                  <a:pt x="73" y="0"/>
                  <a:pt x="73" y="0"/>
                </a:cubicBezTo>
                <a:cubicBezTo>
                  <a:pt x="29" y="0"/>
                  <a:pt x="0" y="30"/>
                  <a:pt x="0" y="73"/>
                </a:cubicBezTo>
                <a:cubicBezTo>
                  <a:pt x="0" y="397"/>
                  <a:pt x="0" y="397"/>
                  <a:pt x="0" y="397"/>
                </a:cubicBezTo>
                <a:cubicBezTo>
                  <a:pt x="0" y="442"/>
                  <a:pt x="29" y="471"/>
                  <a:pt x="73" y="471"/>
                </a:cubicBezTo>
                <a:cubicBezTo>
                  <a:pt x="545" y="471"/>
                  <a:pt x="545" y="471"/>
                  <a:pt x="545" y="471"/>
                </a:cubicBezTo>
                <a:cubicBezTo>
                  <a:pt x="589" y="471"/>
                  <a:pt x="618" y="442"/>
                  <a:pt x="618" y="397"/>
                </a:cubicBezTo>
                <a:cubicBezTo>
                  <a:pt x="618" y="73"/>
                  <a:pt x="618" y="73"/>
                  <a:pt x="618" y="73"/>
                </a:cubicBezTo>
                <a:cubicBezTo>
                  <a:pt x="618" y="30"/>
                  <a:pt x="589" y="0"/>
                  <a:pt x="545" y="0"/>
                </a:cubicBezTo>
                <a:close/>
                <a:moveTo>
                  <a:pt x="559" y="44"/>
                </a:moveTo>
                <a:lnTo>
                  <a:pt x="559" y="44"/>
                </a:lnTo>
                <a:cubicBezTo>
                  <a:pt x="309" y="235"/>
                  <a:pt x="309" y="235"/>
                  <a:pt x="309" y="235"/>
                </a:cubicBezTo>
                <a:cubicBezTo>
                  <a:pt x="59" y="44"/>
                  <a:pt x="59" y="44"/>
                  <a:pt x="59" y="44"/>
                </a:cubicBezTo>
                <a:lnTo>
                  <a:pt x="559" y="44"/>
                </a:lnTo>
                <a:close/>
                <a:moveTo>
                  <a:pt x="29" y="397"/>
                </a:moveTo>
                <a:lnTo>
                  <a:pt x="29" y="397"/>
                </a:lnTo>
                <a:cubicBezTo>
                  <a:pt x="29" y="73"/>
                  <a:pt x="29" y="73"/>
                  <a:pt x="29" y="73"/>
                </a:cubicBezTo>
                <a:cubicBezTo>
                  <a:pt x="206" y="221"/>
                  <a:pt x="206" y="221"/>
                  <a:pt x="206" y="221"/>
                </a:cubicBezTo>
                <a:cubicBezTo>
                  <a:pt x="29" y="397"/>
                  <a:pt x="29" y="397"/>
                  <a:pt x="29" y="397"/>
                </a:cubicBezTo>
                <a:close/>
                <a:moveTo>
                  <a:pt x="59" y="427"/>
                </a:moveTo>
                <a:lnTo>
                  <a:pt x="59" y="427"/>
                </a:lnTo>
                <a:cubicBezTo>
                  <a:pt x="236" y="235"/>
                  <a:pt x="236" y="235"/>
                  <a:pt x="236" y="235"/>
                </a:cubicBezTo>
                <a:cubicBezTo>
                  <a:pt x="309" y="294"/>
                  <a:pt x="309" y="294"/>
                  <a:pt x="309" y="294"/>
                </a:cubicBezTo>
                <a:cubicBezTo>
                  <a:pt x="368" y="235"/>
                  <a:pt x="368" y="235"/>
                  <a:pt x="368" y="235"/>
                </a:cubicBezTo>
                <a:cubicBezTo>
                  <a:pt x="559" y="427"/>
                  <a:pt x="559" y="427"/>
                  <a:pt x="559" y="427"/>
                </a:cubicBezTo>
                <a:cubicBezTo>
                  <a:pt x="545" y="427"/>
                  <a:pt x="73" y="427"/>
                  <a:pt x="59" y="427"/>
                </a:cubicBezTo>
                <a:close/>
                <a:moveTo>
                  <a:pt x="589" y="397"/>
                </a:moveTo>
                <a:lnTo>
                  <a:pt x="589" y="397"/>
                </a:lnTo>
                <a:lnTo>
                  <a:pt x="589" y="397"/>
                </a:lnTo>
                <a:cubicBezTo>
                  <a:pt x="412" y="221"/>
                  <a:pt x="412" y="221"/>
                  <a:pt x="412" y="221"/>
                </a:cubicBezTo>
                <a:cubicBezTo>
                  <a:pt x="589" y="73"/>
                  <a:pt x="589" y="73"/>
                  <a:pt x="589" y="73"/>
                </a:cubicBezTo>
                <a:lnTo>
                  <a:pt x="589" y="39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lIns="91431" tIns="45716" rIns="91431" bIns="45716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  <a:cs typeface="+mn-cs"/>
            </a:endParaRPr>
          </a:p>
        </p:txBody>
      </p:sp>
      <p:sp>
        <p:nvSpPr>
          <p:cNvPr id="53" name="Freeform 204"/>
          <p:cNvSpPr>
            <a:spLocks noChangeArrowheads="1"/>
          </p:cNvSpPr>
          <p:nvPr/>
        </p:nvSpPr>
        <p:spPr bwMode="auto">
          <a:xfrm>
            <a:off x="3630688" y="7857634"/>
            <a:ext cx="1100409" cy="1100409"/>
          </a:xfrm>
          <a:custGeom>
            <a:avLst/>
            <a:gdLst>
              <a:gd name="T0" fmla="*/ 309 w 634"/>
              <a:gd name="T1" fmla="*/ 398 h 634"/>
              <a:gd name="T2" fmla="*/ 309 w 634"/>
              <a:gd name="T3" fmla="*/ 398 h 634"/>
              <a:gd name="T4" fmla="*/ 338 w 634"/>
              <a:gd name="T5" fmla="*/ 368 h 634"/>
              <a:gd name="T6" fmla="*/ 338 w 634"/>
              <a:gd name="T7" fmla="*/ 132 h 634"/>
              <a:gd name="T8" fmla="*/ 309 w 634"/>
              <a:gd name="T9" fmla="*/ 118 h 634"/>
              <a:gd name="T10" fmla="*/ 294 w 634"/>
              <a:gd name="T11" fmla="*/ 132 h 634"/>
              <a:gd name="T12" fmla="*/ 294 w 634"/>
              <a:gd name="T13" fmla="*/ 368 h 634"/>
              <a:gd name="T14" fmla="*/ 309 w 634"/>
              <a:gd name="T15" fmla="*/ 398 h 634"/>
              <a:gd name="T16" fmla="*/ 426 w 634"/>
              <a:gd name="T17" fmla="*/ 398 h 634"/>
              <a:gd name="T18" fmla="*/ 426 w 634"/>
              <a:gd name="T19" fmla="*/ 398 h 634"/>
              <a:gd name="T20" fmla="*/ 456 w 634"/>
              <a:gd name="T21" fmla="*/ 368 h 634"/>
              <a:gd name="T22" fmla="*/ 456 w 634"/>
              <a:gd name="T23" fmla="*/ 191 h 634"/>
              <a:gd name="T24" fmla="*/ 426 w 634"/>
              <a:gd name="T25" fmla="*/ 177 h 634"/>
              <a:gd name="T26" fmla="*/ 412 w 634"/>
              <a:gd name="T27" fmla="*/ 191 h 634"/>
              <a:gd name="T28" fmla="*/ 412 w 634"/>
              <a:gd name="T29" fmla="*/ 368 h 634"/>
              <a:gd name="T30" fmla="*/ 426 w 634"/>
              <a:gd name="T31" fmla="*/ 398 h 634"/>
              <a:gd name="T32" fmla="*/ 191 w 634"/>
              <a:gd name="T33" fmla="*/ 398 h 634"/>
              <a:gd name="T34" fmla="*/ 191 w 634"/>
              <a:gd name="T35" fmla="*/ 398 h 634"/>
              <a:gd name="T36" fmla="*/ 221 w 634"/>
              <a:gd name="T37" fmla="*/ 368 h 634"/>
              <a:gd name="T38" fmla="*/ 221 w 634"/>
              <a:gd name="T39" fmla="*/ 294 h 634"/>
              <a:gd name="T40" fmla="*/ 191 w 634"/>
              <a:gd name="T41" fmla="*/ 280 h 634"/>
              <a:gd name="T42" fmla="*/ 176 w 634"/>
              <a:gd name="T43" fmla="*/ 294 h 634"/>
              <a:gd name="T44" fmla="*/ 176 w 634"/>
              <a:gd name="T45" fmla="*/ 368 h 634"/>
              <a:gd name="T46" fmla="*/ 191 w 634"/>
              <a:gd name="T47" fmla="*/ 398 h 634"/>
              <a:gd name="T48" fmla="*/ 0 w 634"/>
              <a:gd name="T49" fmla="*/ 0 h 634"/>
              <a:gd name="T50" fmla="*/ 0 w 634"/>
              <a:gd name="T51" fmla="*/ 0 h 634"/>
              <a:gd name="T52" fmla="*/ 0 w 634"/>
              <a:gd name="T53" fmla="*/ 44 h 634"/>
              <a:gd name="T54" fmla="*/ 44 w 634"/>
              <a:gd name="T55" fmla="*/ 44 h 634"/>
              <a:gd name="T56" fmla="*/ 44 w 634"/>
              <a:gd name="T57" fmla="*/ 412 h 634"/>
              <a:gd name="T58" fmla="*/ 117 w 634"/>
              <a:gd name="T59" fmla="*/ 486 h 634"/>
              <a:gd name="T60" fmla="*/ 235 w 634"/>
              <a:gd name="T61" fmla="*/ 486 h 634"/>
              <a:gd name="T62" fmla="*/ 162 w 634"/>
              <a:gd name="T63" fmla="*/ 633 h 634"/>
              <a:gd name="T64" fmla="*/ 221 w 634"/>
              <a:gd name="T65" fmla="*/ 633 h 634"/>
              <a:gd name="T66" fmla="*/ 294 w 634"/>
              <a:gd name="T67" fmla="*/ 486 h 634"/>
              <a:gd name="T68" fmla="*/ 338 w 634"/>
              <a:gd name="T69" fmla="*/ 486 h 634"/>
              <a:gd name="T70" fmla="*/ 412 w 634"/>
              <a:gd name="T71" fmla="*/ 633 h 634"/>
              <a:gd name="T72" fmla="*/ 471 w 634"/>
              <a:gd name="T73" fmla="*/ 633 h 634"/>
              <a:gd name="T74" fmla="*/ 397 w 634"/>
              <a:gd name="T75" fmla="*/ 486 h 634"/>
              <a:gd name="T76" fmla="*/ 515 w 634"/>
              <a:gd name="T77" fmla="*/ 486 h 634"/>
              <a:gd name="T78" fmla="*/ 588 w 634"/>
              <a:gd name="T79" fmla="*/ 412 h 634"/>
              <a:gd name="T80" fmla="*/ 588 w 634"/>
              <a:gd name="T81" fmla="*/ 44 h 634"/>
              <a:gd name="T82" fmla="*/ 633 w 634"/>
              <a:gd name="T83" fmla="*/ 44 h 634"/>
              <a:gd name="T84" fmla="*/ 633 w 634"/>
              <a:gd name="T85" fmla="*/ 0 h 634"/>
              <a:gd name="T86" fmla="*/ 0 w 634"/>
              <a:gd name="T87" fmla="*/ 0 h 634"/>
              <a:gd name="T88" fmla="*/ 544 w 634"/>
              <a:gd name="T89" fmla="*/ 412 h 634"/>
              <a:gd name="T90" fmla="*/ 544 w 634"/>
              <a:gd name="T91" fmla="*/ 412 h 634"/>
              <a:gd name="T92" fmla="*/ 515 w 634"/>
              <a:gd name="T93" fmla="*/ 456 h 634"/>
              <a:gd name="T94" fmla="*/ 117 w 634"/>
              <a:gd name="T95" fmla="*/ 456 h 634"/>
              <a:gd name="T96" fmla="*/ 73 w 634"/>
              <a:gd name="T97" fmla="*/ 412 h 634"/>
              <a:gd name="T98" fmla="*/ 73 w 634"/>
              <a:gd name="T99" fmla="*/ 44 h 634"/>
              <a:gd name="T100" fmla="*/ 544 w 634"/>
              <a:gd name="T101" fmla="*/ 44 h 634"/>
              <a:gd name="T102" fmla="*/ 544 w 634"/>
              <a:gd name="T103" fmla="*/ 412 h 6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634" h="634">
                <a:moveTo>
                  <a:pt x="309" y="398"/>
                </a:moveTo>
                <a:lnTo>
                  <a:pt x="309" y="398"/>
                </a:lnTo>
                <a:cubicBezTo>
                  <a:pt x="324" y="398"/>
                  <a:pt x="338" y="383"/>
                  <a:pt x="338" y="368"/>
                </a:cubicBezTo>
                <a:cubicBezTo>
                  <a:pt x="338" y="132"/>
                  <a:pt x="338" y="132"/>
                  <a:pt x="338" y="132"/>
                </a:cubicBezTo>
                <a:cubicBezTo>
                  <a:pt x="338" y="132"/>
                  <a:pt x="324" y="118"/>
                  <a:pt x="309" y="118"/>
                </a:cubicBezTo>
                <a:lnTo>
                  <a:pt x="294" y="132"/>
                </a:lnTo>
                <a:cubicBezTo>
                  <a:pt x="294" y="368"/>
                  <a:pt x="294" y="368"/>
                  <a:pt x="294" y="368"/>
                </a:cubicBezTo>
                <a:cubicBezTo>
                  <a:pt x="294" y="383"/>
                  <a:pt x="309" y="398"/>
                  <a:pt x="309" y="398"/>
                </a:cubicBezTo>
                <a:close/>
                <a:moveTo>
                  <a:pt x="426" y="398"/>
                </a:moveTo>
                <a:lnTo>
                  <a:pt x="426" y="398"/>
                </a:lnTo>
                <a:cubicBezTo>
                  <a:pt x="442" y="398"/>
                  <a:pt x="456" y="383"/>
                  <a:pt x="456" y="368"/>
                </a:cubicBezTo>
                <a:cubicBezTo>
                  <a:pt x="456" y="191"/>
                  <a:pt x="456" y="191"/>
                  <a:pt x="456" y="191"/>
                </a:cubicBezTo>
                <a:cubicBezTo>
                  <a:pt x="456" y="191"/>
                  <a:pt x="442" y="177"/>
                  <a:pt x="426" y="177"/>
                </a:cubicBezTo>
                <a:lnTo>
                  <a:pt x="412" y="191"/>
                </a:lnTo>
                <a:cubicBezTo>
                  <a:pt x="412" y="368"/>
                  <a:pt x="412" y="368"/>
                  <a:pt x="412" y="368"/>
                </a:cubicBezTo>
                <a:cubicBezTo>
                  <a:pt x="412" y="383"/>
                  <a:pt x="426" y="398"/>
                  <a:pt x="426" y="398"/>
                </a:cubicBezTo>
                <a:close/>
                <a:moveTo>
                  <a:pt x="191" y="398"/>
                </a:moveTo>
                <a:lnTo>
                  <a:pt x="191" y="398"/>
                </a:lnTo>
                <a:cubicBezTo>
                  <a:pt x="206" y="398"/>
                  <a:pt x="221" y="383"/>
                  <a:pt x="221" y="368"/>
                </a:cubicBezTo>
                <a:cubicBezTo>
                  <a:pt x="221" y="294"/>
                  <a:pt x="221" y="294"/>
                  <a:pt x="221" y="294"/>
                </a:cubicBezTo>
                <a:cubicBezTo>
                  <a:pt x="221" y="280"/>
                  <a:pt x="206" y="280"/>
                  <a:pt x="191" y="280"/>
                </a:cubicBezTo>
                <a:cubicBezTo>
                  <a:pt x="191" y="280"/>
                  <a:pt x="176" y="280"/>
                  <a:pt x="176" y="294"/>
                </a:cubicBezTo>
                <a:cubicBezTo>
                  <a:pt x="176" y="368"/>
                  <a:pt x="176" y="368"/>
                  <a:pt x="176" y="368"/>
                </a:cubicBezTo>
                <a:cubicBezTo>
                  <a:pt x="176" y="383"/>
                  <a:pt x="191" y="398"/>
                  <a:pt x="191" y="398"/>
                </a:cubicBezTo>
                <a:close/>
                <a:moveTo>
                  <a:pt x="0" y="0"/>
                </a:moveTo>
                <a:lnTo>
                  <a:pt x="0" y="0"/>
                </a:lnTo>
                <a:cubicBezTo>
                  <a:pt x="0" y="44"/>
                  <a:pt x="0" y="44"/>
                  <a:pt x="0" y="44"/>
                </a:cubicBezTo>
                <a:cubicBezTo>
                  <a:pt x="44" y="44"/>
                  <a:pt x="44" y="44"/>
                  <a:pt x="44" y="44"/>
                </a:cubicBezTo>
                <a:cubicBezTo>
                  <a:pt x="44" y="73"/>
                  <a:pt x="44" y="412"/>
                  <a:pt x="44" y="412"/>
                </a:cubicBezTo>
                <a:cubicBezTo>
                  <a:pt x="44" y="456"/>
                  <a:pt x="73" y="486"/>
                  <a:pt x="117" y="486"/>
                </a:cubicBezTo>
                <a:cubicBezTo>
                  <a:pt x="235" y="486"/>
                  <a:pt x="235" y="486"/>
                  <a:pt x="235" y="486"/>
                </a:cubicBezTo>
                <a:cubicBezTo>
                  <a:pt x="162" y="633"/>
                  <a:pt x="162" y="633"/>
                  <a:pt x="162" y="633"/>
                </a:cubicBezTo>
                <a:cubicBezTo>
                  <a:pt x="221" y="633"/>
                  <a:pt x="221" y="633"/>
                  <a:pt x="221" y="633"/>
                </a:cubicBezTo>
                <a:cubicBezTo>
                  <a:pt x="294" y="486"/>
                  <a:pt x="294" y="486"/>
                  <a:pt x="294" y="486"/>
                </a:cubicBezTo>
                <a:cubicBezTo>
                  <a:pt x="338" y="486"/>
                  <a:pt x="338" y="486"/>
                  <a:pt x="338" y="486"/>
                </a:cubicBezTo>
                <a:cubicBezTo>
                  <a:pt x="412" y="633"/>
                  <a:pt x="412" y="633"/>
                  <a:pt x="412" y="633"/>
                </a:cubicBezTo>
                <a:cubicBezTo>
                  <a:pt x="471" y="633"/>
                  <a:pt x="471" y="633"/>
                  <a:pt x="471" y="633"/>
                </a:cubicBezTo>
                <a:cubicBezTo>
                  <a:pt x="397" y="486"/>
                  <a:pt x="397" y="486"/>
                  <a:pt x="397" y="486"/>
                </a:cubicBezTo>
                <a:cubicBezTo>
                  <a:pt x="515" y="486"/>
                  <a:pt x="515" y="486"/>
                  <a:pt x="515" y="486"/>
                </a:cubicBezTo>
                <a:cubicBezTo>
                  <a:pt x="559" y="486"/>
                  <a:pt x="588" y="456"/>
                  <a:pt x="588" y="412"/>
                </a:cubicBezTo>
                <a:cubicBezTo>
                  <a:pt x="588" y="412"/>
                  <a:pt x="588" y="73"/>
                  <a:pt x="588" y="44"/>
                </a:cubicBezTo>
                <a:cubicBezTo>
                  <a:pt x="633" y="44"/>
                  <a:pt x="633" y="44"/>
                  <a:pt x="633" y="44"/>
                </a:cubicBezTo>
                <a:cubicBezTo>
                  <a:pt x="633" y="0"/>
                  <a:pt x="633" y="0"/>
                  <a:pt x="633" y="0"/>
                </a:cubicBezTo>
                <a:lnTo>
                  <a:pt x="0" y="0"/>
                </a:lnTo>
                <a:close/>
                <a:moveTo>
                  <a:pt x="544" y="412"/>
                </a:moveTo>
                <a:lnTo>
                  <a:pt x="544" y="412"/>
                </a:lnTo>
                <a:cubicBezTo>
                  <a:pt x="544" y="442"/>
                  <a:pt x="530" y="456"/>
                  <a:pt x="515" y="456"/>
                </a:cubicBezTo>
                <a:cubicBezTo>
                  <a:pt x="117" y="456"/>
                  <a:pt x="117" y="456"/>
                  <a:pt x="117" y="456"/>
                </a:cubicBezTo>
                <a:cubicBezTo>
                  <a:pt x="88" y="456"/>
                  <a:pt x="73" y="442"/>
                  <a:pt x="73" y="412"/>
                </a:cubicBezTo>
                <a:cubicBezTo>
                  <a:pt x="73" y="412"/>
                  <a:pt x="73" y="59"/>
                  <a:pt x="73" y="44"/>
                </a:cubicBezTo>
                <a:cubicBezTo>
                  <a:pt x="544" y="44"/>
                  <a:pt x="544" y="44"/>
                  <a:pt x="544" y="44"/>
                </a:cubicBezTo>
                <a:cubicBezTo>
                  <a:pt x="544" y="73"/>
                  <a:pt x="544" y="412"/>
                  <a:pt x="544" y="41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  <a:extLst/>
        </p:spPr>
        <p:txBody>
          <a:bodyPr wrap="none" lIns="91431" tIns="45716" rIns="91431" bIns="45716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  <a:cs typeface="+mn-cs"/>
            </a:endParaRPr>
          </a:p>
        </p:txBody>
      </p:sp>
      <p:sp>
        <p:nvSpPr>
          <p:cNvPr id="54" name="Freeform 136"/>
          <p:cNvSpPr>
            <a:spLocks noChangeArrowheads="1"/>
          </p:cNvSpPr>
          <p:nvPr/>
        </p:nvSpPr>
        <p:spPr bwMode="auto">
          <a:xfrm>
            <a:off x="20191036" y="7786182"/>
            <a:ext cx="1253470" cy="1253460"/>
          </a:xfrm>
          <a:custGeom>
            <a:avLst/>
            <a:gdLst>
              <a:gd name="T0" fmla="*/ 501 w 634"/>
              <a:gd name="T1" fmla="*/ 235 h 634"/>
              <a:gd name="T2" fmla="*/ 501 w 634"/>
              <a:gd name="T3" fmla="*/ 353 h 634"/>
              <a:gd name="T4" fmla="*/ 501 w 634"/>
              <a:gd name="T5" fmla="*/ 235 h 634"/>
              <a:gd name="T6" fmla="*/ 516 w 634"/>
              <a:gd name="T7" fmla="*/ 324 h 634"/>
              <a:gd name="T8" fmla="*/ 471 w 634"/>
              <a:gd name="T9" fmla="*/ 280 h 634"/>
              <a:gd name="T10" fmla="*/ 516 w 634"/>
              <a:gd name="T11" fmla="*/ 324 h 634"/>
              <a:gd name="T12" fmla="*/ 530 w 634"/>
              <a:gd name="T13" fmla="*/ 515 h 634"/>
              <a:gd name="T14" fmla="*/ 442 w 634"/>
              <a:gd name="T15" fmla="*/ 530 h 634"/>
              <a:gd name="T16" fmla="*/ 530 w 634"/>
              <a:gd name="T17" fmla="*/ 560 h 634"/>
              <a:gd name="T18" fmla="*/ 530 w 634"/>
              <a:gd name="T19" fmla="*/ 515 h 634"/>
              <a:gd name="T20" fmla="*/ 354 w 634"/>
              <a:gd name="T21" fmla="*/ 235 h 634"/>
              <a:gd name="T22" fmla="*/ 89 w 634"/>
              <a:gd name="T23" fmla="*/ 280 h 634"/>
              <a:gd name="T24" fmla="*/ 118 w 634"/>
              <a:gd name="T25" fmla="*/ 560 h 634"/>
              <a:gd name="T26" fmla="*/ 398 w 634"/>
              <a:gd name="T27" fmla="*/ 515 h 634"/>
              <a:gd name="T28" fmla="*/ 354 w 634"/>
              <a:gd name="T29" fmla="*/ 235 h 634"/>
              <a:gd name="T30" fmla="*/ 354 w 634"/>
              <a:gd name="T31" fmla="*/ 501 h 634"/>
              <a:gd name="T32" fmla="*/ 148 w 634"/>
              <a:gd name="T33" fmla="*/ 515 h 634"/>
              <a:gd name="T34" fmla="*/ 118 w 634"/>
              <a:gd name="T35" fmla="*/ 294 h 634"/>
              <a:gd name="T36" fmla="*/ 339 w 634"/>
              <a:gd name="T37" fmla="*/ 280 h 634"/>
              <a:gd name="T38" fmla="*/ 354 w 634"/>
              <a:gd name="T39" fmla="*/ 501 h 634"/>
              <a:gd name="T40" fmla="*/ 530 w 634"/>
              <a:gd name="T41" fmla="*/ 456 h 634"/>
              <a:gd name="T42" fmla="*/ 442 w 634"/>
              <a:gd name="T43" fmla="*/ 471 h 634"/>
              <a:gd name="T44" fmla="*/ 530 w 634"/>
              <a:gd name="T45" fmla="*/ 501 h 634"/>
              <a:gd name="T46" fmla="*/ 530 w 634"/>
              <a:gd name="T47" fmla="*/ 456 h 634"/>
              <a:gd name="T48" fmla="*/ 560 w 634"/>
              <a:gd name="T49" fmla="*/ 162 h 634"/>
              <a:gd name="T50" fmla="*/ 545 w 634"/>
              <a:gd name="T51" fmla="*/ 44 h 634"/>
              <a:gd name="T52" fmla="*/ 530 w 634"/>
              <a:gd name="T53" fmla="*/ 15 h 634"/>
              <a:gd name="T54" fmla="*/ 118 w 634"/>
              <a:gd name="T55" fmla="*/ 15 h 634"/>
              <a:gd name="T56" fmla="*/ 89 w 634"/>
              <a:gd name="T57" fmla="*/ 44 h 634"/>
              <a:gd name="T58" fmla="*/ 89 w 634"/>
              <a:gd name="T59" fmla="*/ 162 h 634"/>
              <a:gd name="T60" fmla="*/ 0 w 634"/>
              <a:gd name="T61" fmla="*/ 560 h 634"/>
              <a:gd name="T62" fmla="*/ 560 w 634"/>
              <a:gd name="T63" fmla="*/ 633 h 634"/>
              <a:gd name="T64" fmla="*/ 633 w 634"/>
              <a:gd name="T65" fmla="*/ 235 h 634"/>
              <a:gd name="T66" fmla="*/ 589 w 634"/>
              <a:gd name="T67" fmla="*/ 560 h 634"/>
              <a:gd name="T68" fmla="*/ 560 w 634"/>
              <a:gd name="T69" fmla="*/ 589 h 634"/>
              <a:gd name="T70" fmla="*/ 45 w 634"/>
              <a:gd name="T71" fmla="*/ 560 h 634"/>
              <a:gd name="T72" fmla="*/ 89 w 634"/>
              <a:gd name="T73" fmla="*/ 206 h 634"/>
              <a:gd name="T74" fmla="*/ 589 w 634"/>
              <a:gd name="T75" fmla="*/ 235 h 6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634" h="634">
                <a:moveTo>
                  <a:pt x="501" y="235"/>
                </a:moveTo>
                <a:lnTo>
                  <a:pt x="501" y="235"/>
                </a:lnTo>
                <a:cubicBezTo>
                  <a:pt x="457" y="235"/>
                  <a:pt x="442" y="265"/>
                  <a:pt x="442" y="294"/>
                </a:cubicBezTo>
                <a:cubicBezTo>
                  <a:pt x="442" y="339"/>
                  <a:pt x="457" y="353"/>
                  <a:pt x="501" y="353"/>
                </a:cubicBezTo>
                <a:cubicBezTo>
                  <a:pt x="530" y="353"/>
                  <a:pt x="560" y="339"/>
                  <a:pt x="560" y="294"/>
                </a:cubicBezTo>
                <a:cubicBezTo>
                  <a:pt x="560" y="265"/>
                  <a:pt x="530" y="235"/>
                  <a:pt x="501" y="235"/>
                </a:cubicBezTo>
                <a:close/>
                <a:moveTo>
                  <a:pt x="516" y="324"/>
                </a:moveTo>
                <a:lnTo>
                  <a:pt x="516" y="324"/>
                </a:lnTo>
                <a:cubicBezTo>
                  <a:pt x="471" y="324"/>
                  <a:pt x="471" y="324"/>
                  <a:pt x="471" y="324"/>
                </a:cubicBezTo>
                <a:cubicBezTo>
                  <a:pt x="471" y="280"/>
                  <a:pt x="471" y="280"/>
                  <a:pt x="471" y="280"/>
                </a:cubicBezTo>
                <a:cubicBezTo>
                  <a:pt x="516" y="280"/>
                  <a:pt x="516" y="280"/>
                  <a:pt x="516" y="280"/>
                </a:cubicBezTo>
                <a:lnTo>
                  <a:pt x="516" y="324"/>
                </a:lnTo>
                <a:close/>
                <a:moveTo>
                  <a:pt x="530" y="515"/>
                </a:moveTo>
                <a:lnTo>
                  <a:pt x="530" y="515"/>
                </a:lnTo>
                <a:cubicBezTo>
                  <a:pt x="457" y="515"/>
                  <a:pt x="457" y="515"/>
                  <a:pt x="457" y="515"/>
                </a:cubicBezTo>
                <a:cubicBezTo>
                  <a:pt x="442" y="515"/>
                  <a:pt x="442" y="530"/>
                  <a:pt x="442" y="530"/>
                </a:cubicBezTo>
                <a:cubicBezTo>
                  <a:pt x="442" y="545"/>
                  <a:pt x="442" y="560"/>
                  <a:pt x="457" y="560"/>
                </a:cubicBezTo>
                <a:cubicBezTo>
                  <a:pt x="530" y="560"/>
                  <a:pt x="530" y="560"/>
                  <a:pt x="530" y="560"/>
                </a:cubicBezTo>
                <a:cubicBezTo>
                  <a:pt x="545" y="560"/>
                  <a:pt x="560" y="545"/>
                  <a:pt x="560" y="530"/>
                </a:cubicBezTo>
                <a:cubicBezTo>
                  <a:pt x="560" y="530"/>
                  <a:pt x="545" y="515"/>
                  <a:pt x="530" y="515"/>
                </a:cubicBezTo>
                <a:close/>
                <a:moveTo>
                  <a:pt x="354" y="235"/>
                </a:moveTo>
                <a:lnTo>
                  <a:pt x="354" y="235"/>
                </a:lnTo>
                <a:cubicBezTo>
                  <a:pt x="118" y="235"/>
                  <a:pt x="118" y="235"/>
                  <a:pt x="118" y="235"/>
                </a:cubicBezTo>
                <a:cubicBezTo>
                  <a:pt x="103" y="235"/>
                  <a:pt x="89" y="265"/>
                  <a:pt x="89" y="280"/>
                </a:cubicBezTo>
                <a:cubicBezTo>
                  <a:pt x="89" y="515"/>
                  <a:pt x="89" y="515"/>
                  <a:pt x="89" y="515"/>
                </a:cubicBezTo>
                <a:cubicBezTo>
                  <a:pt x="89" y="530"/>
                  <a:pt x="103" y="560"/>
                  <a:pt x="118" y="560"/>
                </a:cubicBezTo>
                <a:cubicBezTo>
                  <a:pt x="354" y="560"/>
                  <a:pt x="354" y="560"/>
                  <a:pt x="354" y="560"/>
                </a:cubicBezTo>
                <a:cubicBezTo>
                  <a:pt x="383" y="560"/>
                  <a:pt x="398" y="530"/>
                  <a:pt x="398" y="515"/>
                </a:cubicBezTo>
                <a:cubicBezTo>
                  <a:pt x="398" y="280"/>
                  <a:pt x="398" y="280"/>
                  <a:pt x="398" y="280"/>
                </a:cubicBezTo>
                <a:cubicBezTo>
                  <a:pt x="398" y="265"/>
                  <a:pt x="383" y="235"/>
                  <a:pt x="354" y="235"/>
                </a:cubicBezTo>
                <a:close/>
                <a:moveTo>
                  <a:pt x="354" y="501"/>
                </a:moveTo>
                <a:lnTo>
                  <a:pt x="354" y="501"/>
                </a:lnTo>
                <a:cubicBezTo>
                  <a:pt x="354" y="501"/>
                  <a:pt x="354" y="515"/>
                  <a:pt x="339" y="515"/>
                </a:cubicBezTo>
                <a:cubicBezTo>
                  <a:pt x="148" y="515"/>
                  <a:pt x="148" y="515"/>
                  <a:pt x="148" y="515"/>
                </a:cubicBezTo>
                <a:cubicBezTo>
                  <a:pt x="133" y="515"/>
                  <a:pt x="118" y="501"/>
                  <a:pt x="118" y="501"/>
                </a:cubicBezTo>
                <a:cubicBezTo>
                  <a:pt x="118" y="294"/>
                  <a:pt x="118" y="294"/>
                  <a:pt x="118" y="294"/>
                </a:cubicBezTo>
                <a:cubicBezTo>
                  <a:pt x="118" y="294"/>
                  <a:pt x="133" y="280"/>
                  <a:pt x="148" y="280"/>
                </a:cubicBezTo>
                <a:cubicBezTo>
                  <a:pt x="339" y="280"/>
                  <a:pt x="339" y="280"/>
                  <a:pt x="339" y="280"/>
                </a:cubicBezTo>
                <a:cubicBezTo>
                  <a:pt x="354" y="280"/>
                  <a:pt x="354" y="294"/>
                  <a:pt x="354" y="294"/>
                </a:cubicBezTo>
                <a:lnTo>
                  <a:pt x="354" y="501"/>
                </a:lnTo>
                <a:close/>
                <a:moveTo>
                  <a:pt x="530" y="456"/>
                </a:moveTo>
                <a:lnTo>
                  <a:pt x="530" y="456"/>
                </a:lnTo>
                <a:cubicBezTo>
                  <a:pt x="457" y="456"/>
                  <a:pt x="457" y="456"/>
                  <a:pt x="457" y="456"/>
                </a:cubicBezTo>
                <a:cubicBezTo>
                  <a:pt x="442" y="456"/>
                  <a:pt x="442" y="471"/>
                  <a:pt x="442" y="471"/>
                </a:cubicBezTo>
                <a:cubicBezTo>
                  <a:pt x="442" y="486"/>
                  <a:pt x="442" y="501"/>
                  <a:pt x="457" y="501"/>
                </a:cubicBezTo>
                <a:cubicBezTo>
                  <a:pt x="530" y="501"/>
                  <a:pt x="530" y="501"/>
                  <a:pt x="530" y="501"/>
                </a:cubicBezTo>
                <a:cubicBezTo>
                  <a:pt x="545" y="501"/>
                  <a:pt x="560" y="486"/>
                  <a:pt x="560" y="471"/>
                </a:cubicBezTo>
                <a:cubicBezTo>
                  <a:pt x="560" y="471"/>
                  <a:pt x="545" y="456"/>
                  <a:pt x="530" y="456"/>
                </a:cubicBezTo>
                <a:close/>
                <a:moveTo>
                  <a:pt x="560" y="162"/>
                </a:moveTo>
                <a:lnTo>
                  <a:pt x="560" y="162"/>
                </a:lnTo>
                <a:cubicBezTo>
                  <a:pt x="369" y="162"/>
                  <a:pt x="369" y="162"/>
                  <a:pt x="369" y="162"/>
                </a:cubicBezTo>
                <a:cubicBezTo>
                  <a:pt x="545" y="44"/>
                  <a:pt x="545" y="44"/>
                  <a:pt x="545" y="44"/>
                </a:cubicBezTo>
                <a:cubicBezTo>
                  <a:pt x="560" y="44"/>
                  <a:pt x="560" y="30"/>
                  <a:pt x="545" y="15"/>
                </a:cubicBezTo>
                <a:cubicBezTo>
                  <a:pt x="545" y="0"/>
                  <a:pt x="530" y="0"/>
                  <a:pt x="530" y="15"/>
                </a:cubicBezTo>
                <a:cubicBezTo>
                  <a:pt x="530" y="15"/>
                  <a:pt x="339" y="133"/>
                  <a:pt x="324" y="147"/>
                </a:cubicBezTo>
                <a:cubicBezTo>
                  <a:pt x="118" y="15"/>
                  <a:pt x="118" y="15"/>
                  <a:pt x="118" y="15"/>
                </a:cubicBezTo>
                <a:cubicBezTo>
                  <a:pt x="103" y="0"/>
                  <a:pt x="89" y="0"/>
                  <a:pt x="89" y="15"/>
                </a:cubicBezTo>
                <a:cubicBezTo>
                  <a:pt x="89" y="30"/>
                  <a:pt x="89" y="44"/>
                  <a:pt x="89" y="44"/>
                </a:cubicBezTo>
                <a:cubicBezTo>
                  <a:pt x="265" y="162"/>
                  <a:pt x="265" y="162"/>
                  <a:pt x="265" y="162"/>
                </a:cubicBezTo>
                <a:cubicBezTo>
                  <a:pt x="89" y="162"/>
                  <a:pt x="89" y="162"/>
                  <a:pt x="89" y="162"/>
                </a:cubicBezTo>
                <a:cubicBezTo>
                  <a:pt x="45" y="162"/>
                  <a:pt x="0" y="192"/>
                  <a:pt x="0" y="235"/>
                </a:cubicBezTo>
                <a:cubicBezTo>
                  <a:pt x="0" y="560"/>
                  <a:pt x="0" y="560"/>
                  <a:pt x="0" y="560"/>
                </a:cubicBezTo>
                <a:cubicBezTo>
                  <a:pt x="0" y="604"/>
                  <a:pt x="45" y="633"/>
                  <a:pt x="89" y="633"/>
                </a:cubicBezTo>
                <a:cubicBezTo>
                  <a:pt x="560" y="633"/>
                  <a:pt x="560" y="633"/>
                  <a:pt x="560" y="633"/>
                </a:cubicBezTo>
                <a:cubicBezTo>
                  <a:pt x="604" y="633"/>
                  <a:pt x="633" y="604"/>
                  <a:pt x="633" y="560"/>
                </a:cubicBezTo>
                <a:cubicBezTo>
                  <a:pt x="633" y="235"/>
                  <a:pt x="633" y="235"/>
                  <a:pt x="633" y="235"/>
                </a:cubicBezTo>
                <a:cubicBezTo>
                  <a:pt x="633" y="192"/>
                  <a:pt x="604" y="162"/>
                  <a:pt x="560" y="162"/>
                </a:cubicBezTo>
                <a:close/>
                <a:moveTo>
                  <a:pt x="589" y="560"/>
                </a:moveTo>
                <a:lnTo>
                  <a:pt x="589" y="560"/>
                </a:lnTo>
                <a:cubicBezTo>
                  <a:pt x="589" y="574"/>
                  <a:pt x="575" y="589"/>
                  <a:pt x="560" y="589"/>
                </a:cubicBezTo>
                <a:cubicBezTo>
                  <a:pt x="89" y="589"/>
                  <a:pt x="89" y="589"/>
                  <a:pt x="89" y="589"/>
                </a:cubicBezTo>
                <a:cubicBezTo>
                  <a:pt x="59" y="589"/>
                  <a:pt x="45" y="574"/>
                  <a:pt x="45" y="560"/>
                </a:cubicBezTo>
                <a:cubicBezTo>
                  <a:pt x="45" y="235"/>
                  <a:pt x="45" y="235"/>
                  <a:pt x="45" y="235"/>
                </a:cubicBezTo>
                <a:cubicBezTo>
                  <a:pt x="45" y="221"/>
                  <a:pt x="59" y="206"/>
                  <a:pt x="89" y="206"/>
                </a:cubicBezTo>
                <a:cubicBezTo>
                  <a:pt x="560" y="206"/>
                  <a:pt x="560" y="206"/>
                  <a:pt x="560" y="206"/>
                </a:cubicBezTo>
                <a:cubicBezTo>
                  <a:pt x="575" y="206"/>
                  <a:pt x="589" y="221"/>
                  <a:pt x="589" y="235"/>
                </a:cubicBezTo>
                <a:lnTo>
                  <a:pt x="589" y="56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  <a:ex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  <a:cs typeface="+mn-cs"/>
            </a:endParaRPr>
          </a:p>
        </p:txBody>
      </p:sp>
      <p:cxnSp>
        <p:nvCxnSpPr>
          <p:cNvPr id="56" name="Straight Connector 55"/>
          <p:cNvCxnSpPr/>
          <p:nvPr/>
        </p:nvCxnSpPr>
        <p:spPr>
          <a:xfrm rot="5400000">
            <a:off x="4217402" y="4490819"/>
            <a:ext cx="0" cy="1313401"/>
          </a:xfrm>
          <a:prstGeom prst="line">
            <a:avLst/>
          </a:prstGeom>
          <a:ln w="57150" cmpd="sng"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rot="5400000">
            <a:off x="20811236" y="4512421"/>
            <a:ext cx="0" cy="1313401"/>
          </a:xfrm>
          <a:prstGeom prst="line">
            <a:avLst/>
          </a:prstGeom>
          <a:ln w="57150" cmpd="sng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rot="5400000">
            <a:off x="4197744" y="8781668"/>
            <a:ext cx="0" cy="1313401"/>
          </a:xfrm>
          <a:prstGeom prst="line">
            <a:avLst/>
          </a:prstGeom>
          <a:ln w="57150" cmpd="sng"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rot="5400000">
            <a:off x="20845365" y="8839129"/>
            <a:ext cx="0" cy="1313401"/>
          </a:xfrm>
          <a:prstGeom prst="line">
            <a:avLst/>
          </a:prstGeom>
          <a:ln w="57150" cmpd="sng"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4260" y="3475131"/>
            <a:ext cx="10399624" cy="7330573"/>
          </a:xfrm>
          <a:prstGeom prst="rect">
            <a:avLst/>
          </a:prstGeom>
        </p:spPr>
      </p:pic>
      <p:sp>
        <p:nvSpPr>
          <p:cNvPr id="355" name="Freeform 354"/>
          <p:cNvSpPr/>
          <p:nvPr/>
        </p:nvSpPr>
        <p:spPr>
          <a:xfrm flipH="1">
            <a:off x="1920239" y="5138000"/>
            <a:ext cx="5600585" cy="609600"/>
          </a:xfrm>
          <a:custGeom>
            <a:avLst/>
            <a:gdLst>
              <a:gd name="connsiteX0" fmla="*/ 0 w 3444240"/>
              <a:gd name="connsiteY0" fmla="*/ 568960 h 568960"/>
              <a:gd name="connsiteX1" fmla="*/ 690880 w 3444240"/>
              <a:gd name="connsiteY1" fmla="*/ 0 h 568960"/>
              <a:gd name="connsiteX2" fmla="*/ 3444240 w 3444240"/>
              <a:gd name="connsiteY2" fmla="*/ 0 h 568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44240" h="568960">
                <a:moveTo>
                  <a:pt x="0" y="568960"/>
                </a:moveTo>
                <a:lnTo>
                  <a:pt x="690880" y="0"/>
                </a:lnTo>
                <a:lnTo>
                  <a:pt x="3444240" y="0"/>
                </a:lnTo>
              </a:path>
            </a:pathLst>
          </a:custGeom>
          <a:ln w="6350" cmpd="sng">
            <a:solidFill>
              <a:schemeClr val="tx1">
                <a:alpha val="50000"/>
              </a:schemeClr>
            </a:solidFill>
            <a:headEnd type="none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43" tIns="91422" rIns="182843" bIns="91422" rtlCol="0" anchor="ctr"/>
          <a:lstStyle/>
          <a:p>
            <a:pPr algn="r"/>
            <a:endParaRPr lang="en-US" sz="6400">
              <a:latin typeface="Lato Light"/>
              <a:cs typeface="Lato Light"/>
            </a:endParaRPr>
          </a:p>
        </p:txBody>
      </p:sp>
      <p:sp>
        <p:nvSpPr>
          <p:cNvPr id="356" name="Freeform 355"/>
          <p:cNvSpPr/>
          <p:nvPr/>
        </p:nvSpPr>
        <p:spPr>
          <a:xfrm flipH="1" flipV="1">
            <a:off x="1920238" y="8804825"/>
            <a:ext cx="5524714" cy="609600"/>
          </a:xfrm>
          <a:custGeom>
            <a:avLst/>
            <a:gdLst>
              <a:gd name="connsiteX0" fmla="*/ 0 w 3444240"/>
              <a:gd name="connsiteY0" fmla="*/ 568960 h 568960"/>
              <a:gd name="connsiteX1" fmla="*/ 690880 w 3444240"/>
              <a:gd name="connsiteY1" fmla="*/ 0 h 568960"/>
              <a:gd name="connsiteX2" fmla="*/ 3444240 w 3444240"/>
              <a:gd name="connsiteY2" fmla="*/ 0 h 568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44240" h="568960">
                <a:moveTo>
                  <a:pt x="0" y="568960"/>
                </a:moveTo>
                <a:lnTo>
                  <a:pt x="690880" y="0"/>
                </a:lnTo>
                <a:lnTo>
                  <a:pt x="3444240" y="0"/>
                </a:lnTo>
              </a:path>
            </a:pathLst>
          </a:custGeom>
          <a:ln w="6350" cmpd="sng">
            <a:solidFill>
              <a:schemeClr val="tx1">
                <a:alpha val="50000"/>
              </a:schemeClr>
            </a:solidFill>
            <a:headEnd type="none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43" tIns="91422" rIns="182843" bIns="91422" rtlCol="0" anchor="ctr"/>
          <a:lstStyle/>
          <a:p>
            <a:pPr algn="r"/>
            <a:endParaRPr lang="en-US" sz="6400" dirty="0">
              <a:latin typeface="Lato Light"/>
              <a:cs typeface="Lato Light"/>
            </a:endParaRPr>
          </a:p>
        </p:txBody>
      </p:sp>
      <p:sp>
        <p:nvSpPr>
          <p:cNvPr id="357" name="Freeform 356"/>
          <p:cNvSpPr/>
          <p:nvPr/>
        </p:nvSpPr>
        <p:spPr>
          <a:xfrm>
            <a:off x="17848369" y="5158071"/>
            <a:ext cx="5066495" cy="609600"/>
          </a:xfrm>
          <a:custGeom>
            <a:avLst/>
            <a:gdLst>
              <a:gd name="connsiteX0" fmla="*/ 0 w 3444240"/>
              <a:gd name="connsiteY0" fmla="*/ 568960 h 568960"/>
              <a:gd name="connsiteX1" fmla="*/ 690880 w 3444240"/>
              <a:gd name="connsiteY1" fmla="*/ 0 h 568960"/>
              <a:gd name="connsiteX2" fmla="*/ 3444240 w 3444240"/>
              <a:gd name="connsiteY2" fmla="*/ 0 h 568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44240" h="568960">
                <a:moveTo>
                  <a:pt x="0" y="568960"/>
                </a:moveTo>
                <a:lnTo>
                  <a:pt x="690880" y="0"/>
                </a:lnTo>
                <a:lnTo>
                  <a:pt x="3444240" y="0"/>
                </a:lnTo>
              </a:path>
            </a:pathLst>
          </a:custGeom>
          <a:ln w="6350" cmpd="sng">
            <a:solidFill>
              <a:schemeClr val="tx1">
                <a:alpha val="50000"/>
              </a:schemeClr>
            </a:solidFill>
            <a:headEnd type="none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43" tIns="91422" rIns="182843" bIns="91422" rtlCol="0" anchor="ctr"/>
          <a:lstStyle/>
          <a:p>
            <a:pPr algn="ctr"/>
            <a:endParaRPr lang="en-US" sz="6400">
              <a:latin typeface="Lato Light"/>
              <a:cs typeface="Lato Light"/>
            </a:endParaRPr>
          </a:p>
        </p:txBody>
      </p:sp>
      <p:sp>
        <p:nvSpPr>
          <p:cNvPr id="358" name="Freeform 357"/>
          <p:cNvSpPr/>
          <p:nvPr/>
        </p:nvSpPr>
        <p:spPr>
          <a:xfrm flipV="1">
            <a:off x="17759313" y="8867422"/>
            <a:ext cx="5155551" cy="609600"/>
          </a:xfrm>
          <a:custGeom>
            <a:avLst/>
            <a:gdLst>
              <a:gd name="connsiteX0" fmla="*/ 0 w 3444240"/>
              <a:gd name="connsiteY0" fmla="*/ 568960 h 568960"/>
              <a:gd name="connsiteX1" fmla="*/ 690880 w 3444240"/>
              <a:gd name="connsiteY1" fmla="*/ 0 h 568960"/>
              <a:gd name="connsiteX2" fmla="*/ 3444240 w 3444240"/>
              <a:gd name="connsiteY2" fmla="*/ 0 h 568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44240" h="568960">
                <a:moveTo>
                  <a:pt x="0" y="568960"/>
                </a:moveTo>
                <a:lnTo>
                  <a:pt x="690880" y="0"/>
                </a:lnTo>
                <a:lnTo>
                  <a:pt x="3444240" y="0"/>
                </a:lnTo>
              </a:path>
            </a:pathLst>
          </a:custGeom>
          <a:ln w="6350" cmpd="sng">
            <a:solidFill>
              <a:schemeClr val="tx1">
                <a:alpha val="50000"/>
              </a:schemeClr>
            </a:solidFill>
            <a:headEnd type="none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43" tIns="91422" rIns="182843" bIns="91422" rtlCol="0" anchor="ctr"/>
          <a:lstStyle/>
          <a:p>
            <a:pPr algn="ctr"/>
            <a:endParaRPr lang="en-US" sz="6400" dirty="0">
              <a:latin typeface="Lato Light"/>
              <a:cs typeface="Lato Light"/>
            </a:endParaRPr>
          </a:p>
        </p:txBody>
      </p:sp>
      <p:cxnSp>
        <p:nvCxnSpPr>
          <p:cNvPr id="354" name="Straight Connector 353"/>
          <p:cNvCxnSpPr/>
          <p:nvPr/>
        </p:nvCxnSpPr>
        <p:spPr>
          <a:xfrm flipH="1">
            <a:off x="11532261" y="2003507"/>
            <a:ext cx="1313401" cy="0"/>
          </a:xfrm>
          <a:prstGeom prst="line">
            <a:avLst/>
          </a:prstGeom>
          <a:ln w="38100" cmpd="sng"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1455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2069183" y="147397"/>
            <a:ext cx="20562723" cy="1132818"/>
            <a:chOff x="-116540" y="4468112"/>
            <a:chExt cx="12812244" cy="697119"/>
          </a:xfrm>
          <a:solidFill>
            <a:schemeClr val="bg1">
              <a:lumMod val="95000"/>
              <a:alpha val="85000"/>
            </a:schemeClr>
          </a:solidFill>
        </p:grpSpPr>
        <p:grpSp>
          <p:nvGrpSpPr>
            <p:cNvPr id="45" name="Group 44"/>
            <p:cNvGrpSpPr/>
            <p:nvPr/>
          </p:nvGrpSpPr>
          <p:grpSpPr>
            <a:xfrm>
              <a:off x="4112933" y="4472081"/>
              <a:ext cx="4198938" cy="682626"/>
              <a:chOff x="1066800" y="2130425"/>
              <a:chExt cx="4198938" cy="682626"/>
            </a:xfrm>
            <a:grpFill/>
          </p:grpSpPr>
          <p:sp>
            <p:nvSpPr>
              <p:cNvPr id="261" name="Rectangle 5"/>
              <p:cNvSpPr>
                <a:spLocks noChangeArrowheads="1"/>
              </p:cNvSpPr>
              <p:nvPr/>
            </p:nvSpPr>
            <p:spPr bwMode="auto">
              <a:xfrm>
                <a:off x="518318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62" name="Rectangle 6"/>
              <p:cNvSpPr>
                <a:spLocks noChangeArrowheads="1"/>
              </p:cNvSpPr>
              <p:nvPr/>
            </p:nvSpPr>
            <p:spPr bwMode="auto">
              <a:xfrm>
                <a:off x="518795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63" name="Rectangle 7"/>
              <p:cNvSpPr>
                <a:spLocks noChangeArrowheads="1"/>
              </p:cNvSpPr>
              <p:nvPr/>
            </p:nvSpPr>
            <p:spPr bwMode="auto">
              <a:xfrm>
                <a:off x="518795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64" name="Rectangle 10"/>
              <p:cNvSpPr>
                <a:spLocks noChangeArrowheads="1"/>
              </p:cNvSpPr>
              <p:nvPr/>
            </p:nvSpPr>
            <p:spPr bwMode="auto">
              <a:xfrm>
                <a:off x="5033963" y="2725738"/>
                <a:ext cx="90488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65" name="Rectangle 11"/>
              <p:cNvSpPr>
                <a:spLocks noChangeArrowheads="1"/>
              </p:cNvSpPr>
              <p:nvPr/>
            </p:nvSpPr>
            <p:spPr bwMode="auto">
              <a:xfrm>
                <a:off x="50371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66" name="Rectangle 12"/>
              <p:cNvSpPr>
                <a:spLocks noChangeArrowheads="1"/>
              </p:cNvSpPr>
              <p:nvPr/>
            </p:nvSpPr>
            <p:spPr bwMode="auto">
              <a:xfrm>
                <a:off x="5040313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67" name="Rectangle 13"/>
              <p:cNvSpPr>
                <a:spLocks noChangeArrowheads="1"/>
              </p:cNvSpPr>
              <p:nvPr/>
            </p:nvSpPr>
            <p:spPr bwMode="auto">
              <a:xfrm>
                <a:off x="5040313" y="2278063"/>
                <a:ext cx="76200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68" name="Rectangle 14"/>
              <p:cNvSpPr>
                <a:spLocks noChangeArrowheads="1"/>
              </p:cNvSpPr>
              <p:nvPr/>
            </p:nvSpPr>
            <p:spPr bwMode="auto">
              <a:xfrm>
                <a:off x="50450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69" name="Rectangle 16"/>
              <p:cNvSpPr>
                <a:spLocks noChangeArrowheads="1"/>
              </p:cNvSpPr>
              <p:nvPr/>
            </p:nvSpPr>
            <p:spPr bwMode="auto">
              <a:xfrm>
                <a:off x="4886325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70" name="Rectangle 17"/>
              <p:cNvSpPr>
                <a:spLocks noChangeArrowheads="1"/>
              </p:cNvSpPr>
              <p:nvPr/>
            </p:nvSpPr>
            <p:spPr bwMode="auto">
              <a:xfrm>
                <a:off x="489108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71" name="Rectangle 18"/>
              <p:cNvSpPr>
                <a:spLocks noChangeArrowheads="1"/>
              </p:cNvSpPr>
              <p:nvPr/>
            </p:nvSpPr>
            <p:spPr bwMode="auto">
              <a:xfrm>
                <a:off x="4894263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72" name="Rectangle 19"/>
              <p:cNvSpPr>
                <a:spLocks noChangeArrowheads="1"/>
              </p:cNvSpPr>
              <p:nvPr/>
            </p:nvSpPr>
            <p:spPr bwMode="auto">
              <a:xfrm>
                <a:off x="489426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73" name="Rectangle 20"/>
              <p:cNvSpPr>
                <a:spLocks noChangeArrowheads="1"/>
              </p:cNvSpPr>
              <p:nvPr/>
            </p:nvSpPr>
            <p:spPr bwMode="auto">
              <a:xfrm>
                <a:off x="48974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74" name="Rectangle 22"/>
              <p:cNvSpPr>
                <a:spLocks noChangeArrowheads="1"/>
              </p:cNvSpPr>
              <p:nvPr/>
            </p:nvSpPr>
            <p:spPr bwMode="auto">
              <a:xfrm>
                <a:off x="474345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75" name="Rectangle 23"/>
              <p:cNvSpPr>
                <a:spLocks noChangeArrowheads="1"/>
              </p:cNvSpPr>
              <p:nvPr/>
            </p:nvSpPr>
            <p:spPr bwMode="auto">
              <a:xfrm>
                <a:off x="47482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76" name="Rectangle 26"/>
              <p:cNvSpPr>
                <a:spLocks noChangeArrowheads="1"/>
              </p:cNvSpPr>
              <p:nvPr/>
            </p:nvSpPr>
            <p:spPr bwMode="auto">
              <a:xfrm>
                <a:off x="4594225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77" name="Rectangle 27"/>
              <p:cNvSpPr>
                <a:spLocks noChangeArrowheads="1"/>
              </p:cNvSpPr>
              <p:nvPr/>
            </p:nvSpPr>
            <p:spPr bwMode="auto">
              <a:xfrm>
                <a:off x="45974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78" name="Rectangle 28"/>
              <p:cNvSpPr>
                <a:spLocks noChangeArrowheads="1"/>
              </p:cNvSpPr>
              <p:nvPr/>
            </p:nvSpPr>
            <p:spPr bwMode="auto">
              <a:xfrm>
                <a:off x="459740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79" name="Rectangle 29"/>
              <p:cNvSpPr>
                <a:spLocks noChangeArrowheads="1"/>
              </p:cNvSpPr>
              <p:nvPr/>
            </p:nvSpPr>
            <p:spPr bwMode="auto">
              <a:xfrm>
                <a:off x="46005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80" name="Rectangle 30"/>
              <p:cNvSpPr>
                <a:spLocks noChangeArrowheads="1"/>
              </p:cNvSpPr>
              <p:nvPr/>
            </p:nvSpPr>
            <p:spPr bwMode="auto">
              <a:xfrm>
                <a:off x="46053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81" name="Rectangle 32"/>
              <p:cNvSpPr>
                <a:spLocks noChangeArrowheads="1"/>
              </p:cNvSpPr>
              <p:nvPr/>
            </p:nvSpPr>
            <p:spPr bwMode="auto">
              <a:xfrm>
                <a:off x="4451350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82" name="Rectangle 33"/>
              <p:cNvSpPr>
                <a:spLocks noChangeArrowheads="1"/>
              </p:cNvSpPr>
              <p:nvPr/>
            </p:nvSpPr>
            <p:spPr bwMode="auto">
              <a:xfrm>
                <a:off x="445452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83" name="Rectangle 34"/>
              <p:cNvSpPr>
                <a:spLocks noChangeArrowheads="1"/>
              </p:cNvSpPr>
              <p:nvPr/>
            </p:nvSpPr>
            <p:spPr bwMode="auto">
              <a:xfrm>
                <a:off x="4457700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84" name="Rectangle 36"/>
              <p:cNvSpPr>
                <a:spLocks noChangeArrowheads="1"/>
              </p:cNvSpPr>
              <p:nvPr/>
            </p:nvSpPr>
            <p:spPr bwMode="auto">
              <a:xfrm>
                <a:off x="4300538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85" name="Rectangle 37"/>
              <p:cNvSpPr>
                <a:spLocks noChangeArrowheads="1"/>
              </p:cNvSpPr>
              <p:nvPr/>
            </p:nvSpPr>
            <p:spPr bwMode="auto">
              <a:xfrm>
                <a:off x="430371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86" name="Rectangle 38"/>
              <p:cNvSpPr>
                <a:spLocks noChangeArrowheads="1"/>
              </p:cNvSpPr>
              <p:nvPr/>
            </p:nvSpPr>
            <p:spPr bwMode="auto">
              <a:xfrm>
                <a:off x="43084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87" name="Rectangle 39"/>
              <p:cNvSpPr>
                <a:spLocks noChangeArrowheads="1"/>
              </p:cNvSpPr>
              <p:nvPr/>
            </p:nvSpPr>
            <p:spPr bwMode="auto">
              <a:xfrm>
                <a:off x="43084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88" name="Rectangle 41"/>
              <p:cNvSpPr>
                <a:spLocks noChangeArrowheads="1"/>
              </p:cNvSpPr>
              <p:nvPr/>
            </p:nvSpPr>
            <p:spPr bwMode="auto">
              <a:xfrm>
                <a:off x="415766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89" name="Rectangle 43"/>
              <p:cNvSpPr>
                <a:spLocks noChangeArrowheads="1"/>
              </p:cNvSpPr>
              <p:nvPr/>
            </p:nvSpPr>
            <p:spPr bwMode="auto">
              <a:xfrm>
                <a:off x="41608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90" name="Rectangle 45"/>
              <p:cNvSpPr>
                <a:spLocks noChangeArrowheads="1"/>
              </p:cNvSpPr>
              <p:nvPr/>
            </p:nvSpPr>
            <p:spPr bwMode="auto">
              <a:xfrm>
                <a:off x="400685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91" name="Rectangle 46"/>
              <p:cNvSpPr>
                <a:spLocks noChangeArrowheads="1"/>
              </p:cNvSpPr>
              <p:nvPr/>
            </p:nvSpPr>
            <p:spPr bwMode="auto">
              <a:xfrm>
                <a:off x="400685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92" name="Rectangle 47"/>
              <p:cNvSpPr>
                <a:spLocks noChangeArrowheads="1"/>
              </p:cNvSpPr>
              <p:nvPr/>
            </p:nvSpPr>
            <p:spPr bwMode="auto">
              <a:xfrm>
                <a:off x="4011613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93" name="Rectangle 48"/>
              <p:cNvSpPr>
                <a:spLocks noChangeArrowheads="1"/>
              </p:cNvSpPr>
              <p:nvPr/>
            </p:nvSpPr>
            <p:spPr bwMode="auto">
              <a:xfrm>
                <a:off x="40147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94" name="Rectangle 49"/>
              <p:cNvSpPr>
                <a:spLocks noChangeArrowheads="1"/>
              </p:cNvSpPr>
              <p:nvPr/>
            </p:nvSpPr>
            <p:spPr bwMode="auto">
              <a:xfrm>
                <a:off x="401478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95" name="Rectangle 51"/>
              <p:cNvSpPr>
                <a:spLocks noChangeArrowheads="1"/>
              </p:cNvSpPr>
              <p:nvPr/>
            </p:nvSpPr>
            <p:spPr bwMode="auto">
              <a:xfrm>
                <a:off x="3863975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96" name="Rectangle 53"/>
              <p:cNvSpPr>
                <a:spLocks noChangeArrowheads="1"/>
              </p:cNvSpPr>
              <p:nvPr/>
            </p:nvSpPr>
            <p:spPr bwMode="auto">
              <a:xfrm>
                <a:off x="38687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97" name="Rectangle 55"/>
              <p:cNvSpPr>
                <a:spLocks noChangeArrowheads="1"/>
              </p:cNvSpPr>
              <p:nvPr/>
            </p:nvSpPr>
            <p:spPr bwMode="auto">
              <a:xfrm>
                <a:off x="3713163" y="2578100"/>
                <a:ext cx="84138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98" name="Rectangle 56"/>
              <p:cNvSpPr>
                <a:spLocks noChangeArrowheads="1"/>
              </p:cNvSpPr>
              <p:nvPr/>
            </p:nvSpPr>
            <p:spPr bwMode="auto">
              <a:xfrm>
                <a:off x="3717925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99" name="Rectangle 57"/>
              <p:cNvSpPr>
                <a:spLocks noChangeArrowheads="1"/>
              </p:cNvSpPr>
              <p:nvPr/>
            </p:nvSpPr>
            <p:spPr bwMode="auto">
              <a:xfrm>
                <a:off x="3717925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00" name="Rectangle 60"/>
              <p:cNvSpPr>
                <a:spLocks noChangeArrowheads="1"/>
              </p:cNvSpPr>
              <p:nvPr/>
            </p:nvSpPr>
            <p:spPr bwMode="auto">
              <a:xfrm>
                <a:off x="3563938" y="2725738"/>
                <a:ext cx="90488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01" name="Rectangle 62"/>
              <p:cNvSpPr>
                <a:spLocks noChangeArrowheads="1"/>
              </p:cNvSpPr>
              <p:nvPr/>
            </p:nvSpPr>
            <p:spPr bwMode="auto">
              <a:xfrm>
                <a:off x="3571875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02" name="Rectangle 63"/>
              <p:cNvSpPr>
                <a:spLocks noChangeArrowheads="1"/>
              </p:cNvSpPr>
              <p:nvPr/>
            </p:nvSpPr>
            <p:spPr bwMode="auto">
              <a:xfrm>
                <a:off x="3575050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03" name="Rectangle 65"/>
              <p:cNvSpPr>
                <a:spLocks noChangeArrowheads="1"/>
              </p:cNvSpPr>
              <p:nvPr/>
            </p:nvSpPr>
            <p:spPr bwMode="auto">
              <a:xfrm>
                <a:off x="3421063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04" name="Rectangle 66"/>
              <p:cNvSpPr>
                <a:spLocks noChangeArrowheads="1"/>
              </p:cNvSpPr>
              <p:nvPr/>
            </p:nvSpPr>
            <p:spPr bwMode="auto">
              <a:xfrm>
                <a:off x="3424238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05" name="Rectangle 67"/>
              <p:cNvSpPr>
                <a:spLocks noChangeArrowheads="1"/>
              </p:cNvSpPr>
              <p:nvPr/>
            </p:nvSpPr>
            <p:spPr bwMode="auto">
              <a:xfrm>
                <a:off x="34242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06" name="Rectangle 68"/>
              <p:cNvSpPr>
                <a:spLocks noChangeArrowheads="1"/>
              </p:cNvSpPr>
              <p:nvPr/>
            </p:nvSpPr>
            <p:spPr bwMode="auto">
              <a:xfrm>
                <a:off x="3429000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07" name="Rectangle 70"/>
              <p:cNvSpPr>
                <a:spLocks noChangeArrowheads="1"/>
              </p:cNvSpPr>
              <p:nvPr/>
            </p:nvSpPr>
            <p:spPr bwMode="auto">
              <a:xfrm>
                <a:off x="327025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08" name="Rectangle 71"/>
              <p:cNvSpPr>
                <a:spLocks noChangeArrowheads="1"/>
              </p:cNvSpPr>
              <p:nvPr/>
            </p:nvSpPr>
            <p:spPr bwMode="auto">
              <a:xfrm>
                <a:off x="3273425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09" name="Rectangle 72"/>
              <p:cNvSpPr>
                <a:spLocks noChangeArrowheads="1"/>
              </p:cNvSpPr>
              <p:nvPr/>
            </p:nvSpPr>
            <p:spPr bwMode="auto">
              <a:xfrm>
                <a:off x="32781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10" name="Rectangle 75"/>
              <p:cNvSpPr>
                <a:spLocks noChangeArrowheads="1"/>
              </p:cNvSpPr>
              <p:nvPr/>
            </p:nvSpPr>
            <p:spPr bwMode="auto">
              <a:xfrm>
                <a:off x="3127375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11" name="Rectangle 76"/>
              <p:cNvSpPr>
                <a:spLocks noChangeArrowheads="1"/>
              </p:cNvSpPr>
              <p:nvPr/>
            </p:nvSpPr>
            <p:spPr bwMode="auto">
              <a:xfrm>
                <a:off x="313055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12" name="Rectangle 77"/>
              <p:cNvSpPr>
                <a:spLocks noChangeArrowheads="1"/>
              </p:cNvSpPr>
              <p:nvPr/>
            </p:nvSpPr>
            <p:spPr bwMode="auto">
              <a:xfrm>
                <a:off x="3135313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13" name="Rectangle 79"/>
              <p:cNvSpPr>
                <a:spLocks noChangeArrowheads="1"/>
              </p:cNvSpPr>
              <p:nvPr/>
            </p:nvSpPr>
            <p:spPr bwMode="auto">
              <a:xfrm>
                <a:off x="2976563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14" name="Rectangle 80"/>
              <p:cNvSpPr>
                <a:spLocks noChangeArrowheads="1"/>
              </p:cNvSpPr>
              <p:nvPr/>
            </p:nvSpPr>
            <p:spPr bwMode="auto">
              <a:xfrm>
                <a:off x="298132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15" name="Rectangle 81"/>
              <p:cNvSpPr>
                <a:spLocks noChangeArrowheads="1"/>
              </p:cNvSpPr>
              <p:nvPr/>
            </p:nvSpPr>
            <p:spPr bwMode="auto">
              <a:xfrm>
                <a:off x="2981325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16" name="Rectangle 82"/>
              <p:cNvSpPr>
                <a:spLocks noChangeArrowheads="1"/>
              </p:cNvSpPr>
              <p:nvPr/>
            </p:nvSpPr>
            <p:spPr bwMode="auto">
              <a:xfrm>
                <a:off x="298450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17" name="Rectangle 83"/>
              <p:cNvSpPr>
                <a:spLocks noChangeArrowheads="1"/>
              </p:cNvSpPr>
              <p:nvPr/>
            </p:nvSpPr>
            <p:spPr bwMode="auto">
              <a:xfrm>
                <a:off x="2987675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18" name="Rectangle 85"/>
              <p:cNvSpPr>
                <a:spLocks noChangeArrowheads="1"/>
              </p:cNvSpPr>
              <p:nvPr/>
            </p:nvSpPr>
            <p:spPr bwMode="auto">
              <a:xfrm>
                <a:off x="283051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19" name="Rectangle 86"/>
              <p:cNvSpPr>
                <a:spLocks noChangeArrowheads="1"/>
              </p:cNvSpPr>
              <p:nvPr/>
            </p:nvSpPr>
            <p:spPr bwMode="auto">
              <a:xfrm>
                <a:off x="2833688" y="2578100"/>
                <a:ext cx="79375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20" name="Rectangle 87"/>
              <p:cNvSpPr>
                <a:spLocks noChangeArrowheads="1"/>
              </p:cNvSpPr>
              <p:nvPr/>
            </p:nvSpPr>
            <p:spPr bwMode="auto">
              <a:xfrm>
                <a:off x="2833688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21" name="Rectangle 88"/>
              <p:cNvSpPr>
                <a:spLocks noChangeArrowheads="1"/>
              </p:cNvSpPr>
              <p:nvPr/>
            </p:nvSpPr>
            <p:spPr bwMode="auto">
              <a:xfrm>
                <a:off x="283845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22" name="Rectangle 89"/>
              <p:cNvSpPr>
                <a:spLocks noChangeArrowheads="1"/>
              </p:cNvSpPr>
              <p:nvPr/>
            </p:nvSpPr>
            <p:spPr bwMode="auto">
              <a:xfrm>
                <a:off x="2841625" y="2130425"/>
                <a:ext cx="63500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23" name="Rectangle 91"/>
              <p:cNvSpPr>
                <a:spLocks noChangeArrowheads="1"/>
              </p:cNvSpPr>
              <p:nvPr/>
            </p:nvSpPr>
            <p:spPr bwMode="auto">
              <a:xfrm>
                <a:off x="268446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24" name="Rectangle 92"/>
              <p:cNvSpPr>
                <a:spLocks noChangeArrowheads="1"/>
              </p:cNvSpPr>
              <p:nvPr/>
            </p:nvSpPr>
            <p:spPr bwMode="auto">
              <a:xfrm>
                <a:off x="2684463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25" name="Rectangle 93"/>
              <p:cNvSpPr>
                <a:spLocks noChangeArrowheads="1"/>
              </p:cNvSpPr>
              <p:nvPr/>
            </p:nvSpPr>
            <p:spPr bwMode="auto">
              <a:xfrm>
                <a:off x="2687638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26" name="Rectangle 94"/>
              <p:cNvSpPr>
                <a:spLocks noChangeArrowheads="1"/>
              </p:cNvSpPr>
              <p:nvPr/>
            </p:nvSpPr>
            <p:spPr bwMode="auto">
              <a:xfrm>
                <a:off x="26908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27" name="Rectangle 99"/>
              <p:cNvSpPr>
                <a:spLocks noChangeArrowheads="1"/>
              </p:cNvSpPr>
              <p:nvPr/>
            </p:nvSpPr>
            <p:spPr bwMode="auto">
              <a:xfrm>
                <a:off x="2544763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28" name="Rectangle 101"/>
              <p:cNvSpPr>
                <a:spLocks noChangeArrowheads="1"/>
              </p:cNvSpPr>
              <p:nvPr/>
            </p:nvSpPr>
            <p:spPr bwMode="auto">
              <a:xfrm>
                <a:off x="239077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29" name="Rectangle 102"/>
              <p:cNvSpPr>
                <a:spLocks noChangeArrowheads="1"/>
              </p:cNvSpPr>
              <p:nvPr/>
            </p:nvSpPr>
            <p:spPr bwMode="auto">
              <a:xfrm>
                <a:off x="2393950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30" name="Rectangle 103"/>
              <p:cNvSpPr>
                <a:spLocks noChangeArrowheads="1"/>
              </p:cNvSpPr>
              <p:nvPr/>
            </p:nvSpPr>
            <p:spPr bwMode="auto">
              <a:xfrm>
                <a:off x="23987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31" name="Rectangle 104"/>
              <p:cNvSpPr>
                <a:spLocks noChangeArrowheads="1"/>
              </p:cNvSpPr>
              <p:nvPr/>
            </p:nvSpPr>
            <p:spPr bwMode="auto">
              <a:xfrm>
                <a:off x="2398713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32" name="Rectangle 106"/>
              <p:cNvSpPr>
                <a:spLocks noChangeArrowheads="1"/>
              </p:cNvSpPr>
              <p:nvPr/>
            </p:nvSpPr>
            <p:spPr bwMode="auto">
              <a:xfrm>
                <a:off x="224472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33" name="Rectangle 107"/>
              <p:cNvSpPr>
                <a:spLocks noChangeArrowheads="1"/>
              </p:cNvSpPr>
              <p:nvPr/>
            </p:nvSpPr>
            <p:spPr bwMode="auto">
              <a:xfrm>
                <a:off x="224790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34" name="Rectangle 108"/>
              <p:cNvSpPr>
                <a:spLocks noChangeArrowheads="1"/>
              </p:cNvSpPr>
              <p:nvPr/>
            </p:nvSpPr>
            <p:spPr bwMode="auto">
              <a:xfrm>
                <a:off x="224790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35" name="Rectangle 111"/>
              <p:cNvSpPr>
                <a:spLocks noChangeArrowheads="1"/>
              </p:cNvSpPr>
              <p:nvPr/>
            </p:nvSpPr>
            <p:spPr bwMode="auto">
              <a:xfrm>
                <a:off x="210185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36" name="Rectangle 112"/>
              <p:cNvSpPr>
                <a:spLocks noChangeArrowheads="1"/>
              </p:cNvSpPr>
              <p:nvPr/>
            </p:nvSpPr>
            <p:spPr bwMode="auto">
              <a:xfrm>
                <a:off x="210185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37" name="Rectangle 115"/>
              <p:cNvSpPr>
                <a:spLocks noChangeArrowheads="1"/>
              </p:cNvSpPr>
              <p:nvPr/>
            </p:nvSpPr>
            <p:spPr bwMode="auto">
              <a:xfrm>
                <a:off x="194786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38" name="Rectangle 116"/>
              <p:cNvSpPr>
                <a:spLocks noChangeArrowheads="1"/>
              </p:cNvSpPr>
              <p:nvPr/>
            </p:nvSpPr>
            <p:spPr bwMode="auto">
              <a:xfrm>
                <a:off x="19510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39" name="Rectangle 117"/>
              <p:cNvSpPr>
                <a:spLocks noChangeArrowheads="1"/>
              </p:cNvSpPr>
              <p:nvPr/>
            </p:nvSpPr>
            <p:spPr bwMode="auto">
              <a:xfrm>
                <a:off x="1954213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40" name="Rectangle 118"/>
              <p:cNvSpPr>
                <a:spLocks noChangeArrowheads="1"/>
              </p:cNvSpPr>
              <p:nvPr/>
            </p:nvSpPr>
            <p:spPr bwMode="auto">
              <a:xfrm>
                <a:off x="1963271" y="2272553"/>
                <a:ext cx="62380" cy="7694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41" name="Rectangle 119"/>
              <p:cNvSpPr>
                <a:spLocks noChangeArrowheads="1"/>
              </p:cNvSpPr>
              <p:nvPr/>
            </p:nvSpPr>
            <p:spPr bwMode="auto">
              <a:xfrm>
                <a:off x="19589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42" name="Rectangle 121"/>
              <p:cNvSpPr>
                <a:spLocks noChangeArrowheads="1"/>
              </p:cNvSpPr>
              <p:nvPr/>
            </p:nvSpPr>
            <p:spPr bwMode="auto">
              <a:xfrm>
                <a:off x="1800225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43" name="Rectangle 122"/>
              <p:cNvSpPr>
                <a:spLocks noChangeArrowheads="1"/>
              </p:cNvSpPr>
              <p:nvPr/>
            </p:nvSpPr>
            <p:spPr bwMode="auto">
              <a:xfrm>
                <a:off x="1804988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44" name="Rectangle 123"/>
              <p:cNvSpPr>
                <a:spLocks noChangeArrowheads="1"/>
              </p:cNvSpPr>
              <p:nvPr/>
            </p:nvSpPr>
            <p:spPr bwMode="auto">
              <a:xfrm>
                <a:off x="180816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45" name="Rectangle 124"/>
              <p:cNvSpPr>
                <a:spLocks noChangeArrowheads="1"/>
              </p:cNvSpPr>
              <p:nvPr/>
            </p:nvSpPr>
            <p:spPr bwMode="auto">
              <a:xfrm>
                <a:off x="18113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46" name="Rectangle 126"/>
              <p:cNvSpPr>
                <a:spLocks noChangeArrowheads="1"/>
              </p:cNvSpPr>
              <p:nvPr/>
            </p:nvSpPr>
            <p:spPr bwMode="auto">
              <a:xfrm>
                <a:off x="165735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47" name="Rectangle 127"/>
              <p:cNvSpPr>
                <a:spLocks noChangeArrowheads="1"/>
              </p:cNvSpPr>
              <p:nvPr/>
            </p:nvSpPr>
            <p:spPr bwMode="auto">
              <a:xfrm>
                <a:off x="16621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48" name="Rectangle 130"/>
              <p:cNvSpPr>
                <a:spLocks noChangeArrowheads="1"/>
              </p:cNvSpPr>
              <p:nvPr/>
            </p:nvSpPr>
            <p:spPr bwMode="auto">
              <a:xfrm>
                <a:off x="15113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49" name="Rectangle 131"/>
              <p:cNvSpPr>
                <a:spLocks noChangeArrowheads="1"/>
              </p:cNvSpPr>
              <p:nvPr/>
            </p:nvSpPr>
            <p:spPr bwMode="auto">
              <a:xfrm>
                <a:off x="151130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50" name="Rectangle 132"/>
              <p:cNvSpPr>
                <a:spLocks noChangeArrowheads="1"/>
              </p:cNvSpPr>
              <p:nvPr/>
            </p:nvSpPr>
            <p:spPr bwMode="auto">
              <a:xfrm>
                <a:off x="15144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51" name="Rectangle 133"/>
              <p:cNvSpPr>
                <a:spLocks noChangeArrowheads="1"/>
              </p:cNvSpPr>
              <p:nvPr/>
            </p:nvSpPr>
            <p:spPr bwMode="auto">
              <a:xfrm>
                <a:off x="15192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52" name="Rectangle 135"/>
              <p:cNvSpPr>
                <a:spLocks noChangeArrowheads="1"/>
              </p:cNvSpPr>
              <p:nvPr/>
            </p:nvSpPr>
            <p:spPr bwMode="auto">
              <a:xfrm>
                <a:off x="1360488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53" name="Rectangle 136"/>
              <p:cNvSpPr>
                <a:spLocks noChangeArrowheads="1"/>
              </p:cNvSpPr>
              <p:nvPr/>
            </p:nvSpPr>
            <p:spPr bwMode="auto">
              <a:xfrm>
                <a:off x="1363663" y="2578100"/>
                <a:ext cx="79375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54" name="Rectangle 137"/>
              <p:cNvSpPr>
                <a:spLocks noChangeArrowheads="1"/>
              </p:cNvSpPr>
              <p:nvPr/>
            </p:nvSpPr>
            <p:spPr bwMode="auto">
              <a:xfrm>
                <a:off x="136366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55" name="Rectangle 138"/>
              <p:cNvSpPr>
                <a:spLocks noChangeArrowheads="1"/>
              </p:cNvSpPr>
              <p:nvPr/>
            </p:nvSpPr>
            <p:spPr bwMode="auto">
              <a:xfrm>
                <a:off x="136842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56" name="Rectangle 141"/>
              <p:cNvSpPr>
                <a:spLocks noChangeArrowheads="1"/>
              </p:cNvSpPr>
              <p:nvPr/>
            </p:nvSpPr>
            <p:spPr bwMode="auto">
              <a:xfrm>
                <a:off x="12144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57" name="Rectangle 142"/>
              <p:cNvSpPr>
                <a:spLocks noChangeArrowheads="1"/>
              </p:cNvSpPr>
              <p:nvPr/>
            </p:nvSpPr>
            <p:spPr bwMode="auto">
              <a:xfrm>
                <a:off x="121761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58" name="Rectangle 143"/>
              <p:cNvSpPr>
                <a:spLocks noChangeArrowheads="1"/>
              </p:cNvSpPr>
              <p:nvPr/>
            </p:nvSpPr>
            <p:spPr bwMode="auto">
              <a:xfrm>
                <a:off x="12207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59" name="Rectangle 144"/>
              <p:cNvSpPr>
                <a:spLocks noChangeArrowheads="1"/>
              </p:cNvSpPr>
              <p:nvPr/>
            </p:nvSpPr>
            <p:spPr bwMode="auto">
              <a:xfrm>
                <a:off x="122078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60" name="Rectangle 146"/>
              <p:cNvSpPr>
                <a:spLocks noChangeArrowheads="1"/>
              </p:cNvSpPr>
              <p:nvPr/>
            </p:nvSpPr>
            <p:spPr bwMode="auto">
              <a:xfrm>
                <a:off x="106680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61" name="Rectangle 147"/>
              <p:cNvSpPr>
                <a:spLocks noChangeArrowheads="1"/>
              </p:cNvSpPr>
              <p:nvPr/>
            </p:nvSpPr>
            <p:spPr bwMode="auto">
              <a:xfrm>
                <a:off x="10668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62" name="Rectangle 148"/>
              <p:cNvSpPr>
                <a:spLocks noChangeArrowheads="1"/>
              </p:cNvSpPr>
              <p:nvPr/>
            </p:nvSpPr>
            <p:spPr bwMode="auto">
              <a:xfrm>
                <a:off x="1071563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63" name="Rectangle 149"/>
              <p:cNvSpPr>
                <a:spLocks noChangeArrowheads="1"/>
              </p:cNvSpPr>
              <p:nvPr/>
            </p:nvSpPr>
            <p:spPr bwMode="auto">
              <a:xfrm>
                <a:off x="10747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64" name="Rectangle 150"/>
              <p:cNvSpPr>
                <a:spLocks noChangeArrowheads="1"/>
              </p:cNvSpPr>
              <p:nvPr/>
            </p:nvSpPr>
            <p:spPr bwMode="auto">
              <a:xfrm>
                <a:off x="10747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</p:grpSp>
        <p:grpSp>
          <p:nvGrpSpPr>
            <p:cNvPr id="50" name="Group 49"/>
            <p:cNvGrpSpPr/>
            <p:nvPr/>
          </p:nvGrpSpPr>
          <p:grpSpPr>
            <a:xfrm>
              <a:off x="8496766" y="4468112"/>
              <a:ext cx="4198938" cy="682626"/>
              <a:chOff x="1066800" y="2130425"/>
              <a:chExt cx="4198938" cy="682626"/>
            </a:xfrm>
            <a:grpFill/>
          </p:grpSpPr>
          <p:sp>
            <p:nvSpPr>
              <p:cNvPr id="159" name="Rectangle 5"/>
              <p:cNvSpPr>
                <a:spLocks noChangeArrowheads="1"/>
              </p:cNvSpPr>
              <p:nvPr/>
            </p:nvSpPr>
            <p:spPr bwMode="auto">
              <a:xfrm>
                <a:off x="518318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60" name="Rectangle 6"/>
              <p:cNvSpPr>
                <a:spLocks noChangeArrowheads="1"/>
              </p:cNvSpPr>
              <p:nvPr/>
            </p:nvSpPr>
            <p:spPr bwMode="auto">
              <a:xfrm>
                <a:off x="518795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61" name="Rectangle 7"/>
              <p:cNvSpPr>
                <a:spLocks noChangeArrowheads="1"/>
              </p:cNvSpPr>
              <p:nvPr/>
            </p:nvSpPr>
            <p:spPr bwMode="auto">
              <a:xfrm>
                <a:off x="518795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62" name="Rectangle 10"/>
              <p:cNvSpPr>
                <a:spLocks noChangeArrowheads="1"/>
              </p:cNvSpPr>
              <p:nvPr/>
            </p:nvSpPr>
            <p:spPr bwMode="auto">
              <a:xfrm>
                <a:off x="5033963" y="2725738"/>
                <a:ext cx="90488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63" name="Rectangle 11"/>
              <p:cNvSpPr>
                <a:spLocks noChangeArrowheads="1"/>
              </p:cNvSpPr>
              <p:nvPr/>
            </p:nvSpPr>
            <p:spPr bwMode="auto">
              <a:xfrm>
                <a:off x="50371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64" name="Rectangle 12"/>
              <p:cNvSpPr>
                <a:spLocks noChangeArrowheads="1"/>
              </p:cNvSpPr>
              <p:nvPr/>
            </p:nvSpPr>
            <p:spPr bwMode="auto">
              <a:xfrm>
                <a:off x="5040313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65" name="Rectangle 13"/>
              <p:cNvSpPr>
                <a:spLocks noChangeArrowheads="1"/>
              </p:cNvSpPr>
              <p:nvPr/>
            </p:nvSpPr>
            <p:spPr bwMode="auto">
              <a:xfrm>
                <a:off x="5040313" y="2278063"/>
                <a:ext cx="76200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66" name="Rectangle 14"/>
              <p:cNvSpPr>
                <a:spLocks noChangeArrowheads="1"/>
              </p:cNvSpPr>
              <p:nvPr/>
            </p:nvSpPr>
            <p:spPr bwMode="auto">
              <a:xfrm>
                <a:off x="50450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67" name="Rectangle 16"/>
              <p:cNvSpPr>
                <a:spLocks noChangeArrowheads="1"/>
              </p:cNvSpPr>
              <p:nvPr/>
            </p:nvSpPr>
            <p:spPr bwMode="auto">
              <a:xfrm>
                <a:off x="4886325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68" name="Rectangle 17"/>
              <p:cNvSpPr>
                <a:spLocks noChangeArrowheads="1"/>
              </p:cNvSpPr>
              <p:nvPr/>
            </p:nvSpPr>
            <p:spPr bwMode="auto">
              <a:xfrm>
                <a:off x="489108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69" name="Rectangle 18"/>
              <p:cNvSpPr>
                <a:spLocks noChangeArrowheads="1"/>
              </p:cNvSpPr>
              <p:nvPr/>
            </p:nvSpPr>
            <p:spPr bwMode="auto">
              <a:xfrm>
                <a:off x="4894263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70" name="Rectangle 19"/>
              <p:cNvSpPr>
                <a:spLocks noChangeArrowheads="1"/>
              </p:cNvSpPr>
              <p:nvPr/>
            </p:nvSpPr>
            <p:spPr bwMode="auto">
              <a:xfrm>
                <a:off x="489426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71" name="Rectangle 20"/>
              <p:cNvSpPr>
                <a:spLocks noChangeArrowheads="1"/>
              </p:cNvSpPr>
              <p:nvPr/>
            </p:nvSpPr>
            <p:spPr bwMode="auto">
              <a:xfrm>
                <a:off x="48974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72" name="Rectangle 22"/>
              <p:cNvSpPr>
                <a:spLocks noChangeArrowheads="1"/>
              </p:cNvSpPr>
              <p:nvPr/>
            </p:nvSpPr>
            <p:spPr bwMode="auto">
              <a:xfrm>
                <a:off x="474345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73" name="Rectangle 23"/>
              <p:cNvSpPr>
                <a:spLocks noChangeArrowheads="1"/>
              </p:cNvSpPr>
              <p:nvPr/>
            </p:nvSpPr>
            <p:spPr bwMode="auto">
              <a:xfrm>
                <a:off x="47482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74" name="Rectangle 26"/>
              <p:cNvSpPr>
                <a:spLocks noChangeArrowheads="1"/>
              </p:cNvSpPr>
              <p:nvPr/>
            </p:nvSpPr>
            <p:spPr bwMode="auto">
              <a:xfrm>
                <a:off x="4594225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75" name="Rectangle 27"/>
              <p:cNvSpPr>
                <a:spLocks noChangeArrowheads="1"/>
              </p:cNvSpPr>
              <p:nvPr/>
            </p:nvSpPr>
            <p:spPr bwMode="auto">
              <a:xfrm>
                <a:off x="45974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76" name="Rectangle 28"/>
              <p:cNvSpPr>
                <a:spLocks noChangeArrowheads="1"/>
              </p:cNvSpPr>
              <p:nvPr/>
            </p:nvSpPr>
            <p:spPr bwMode="auto">
              <a:xfrm>
                <a:off x="459740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77" name="Rectangle 29"/>
              <p:cNvSpPr>
                <a:spLocks noChangeArrowheads="1"/>
              </p:cNvSpPr>
              <p:nvPr/>
            </p:nvSpPr>
            <p:spPr bwMode="auto">
              <a:xfrm>
                <a:off x="46005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78" name="Rectangle 30"/>
              <p:cNvSpPr>
                <a:spLocks noChangeArrowheads="1"/>
              </p:cNvSpPr>
              <p:nvPr/>
            </p:nvSpPr>
            <p:spPr bwMode="auto">
              <a:xfrm>
                <a:off x="46053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79" name="Rectangle 32"/>
              <p:cNvSpPr>
                <a:spLocks noChangeArrowheads="1"/>
              </p:cNvSpPr>
              <p:nvPr/>
            </p:nvSpPr>
            <p:spPr bwMode="auto">
              <a:xfrm>
                <a:off x="4451350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80" name="Rectangle 34"/>
              <p:cNvSpPr>
                <a:spLocks noChangeArrowheads="1"/>
              </p:cNvSpPr>
              <p:nvPr/>
            </p:nvSpPr>
            <p:spPr bwMode="auto">
              <a:xfrm>
                <a:off x="4457700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81" name="Rectangle 36"/>
              <p:cNvSpPr>
                <a:spLocks noChangeArrowheads="1"/>
              </p:cNvSpPr>
              <p:nvPr/>
            </p:nvSpPr>
            <p:spPr bwMode="auto">
              <a:xfrm>
                <a:off x="4300538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82" name="Rectangle 37"/>
              <p:cNvSpPr>
                <a:spLocks noChangeArrowheads="1"/>
              </p:cNvSpPr>
              <p:nvPr/>
            </p:nvSpPr>
            <p:spPr bwMode="auto">
              <a:xfrm>
                <a:off x="430371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83" name="Rectangle 38"/>
              <p:cNvSpPr>
                <a:spLocks noChangeArrowheads="1"/>
              </p:cNvSpPr>
              <p:nvPr/>
            </p:nvSpPr>
            <p:spPr bwMode="auto">
              <a:xfrm>
                <a:off x="43084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84" name="Rectangle 39"/>
              <p:cNvSpPr>
                <a:spLocks noChangeArrowheads="1"/>
              </p:cNvSpPr>
              <p:nvPr/>
            </p:nvSpPr>
            <p:spPr bwMode="auto">
              <a:xfrm>
                <a:off x="43084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85" name="Rectangle 41"/>
              <p:cNvSpPr>
                <a:spLocks noChangeArrowheads="1"/>
              </p:cNvSpPr>
              <p:nvPr/>
            </p:nvSpPr>
            <p:spPr bwMode="auto">
              <a:xfrm>
                <a:off x="415766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86" name="Rectangle 43"/>
              <p:cNvSpPr>
                <a:spLocks noChangeArrowheads="1"/>
              </p:cNvSpPr>
              <p:nvPr/>
            </p:nvSpPr>
            <p:spPr bwMode="auto">
              <a:xfrm>
                <a:off x="41608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87" name="Rectangle 45"/>
              <p:cNvSpPr>
                <a:spLocks noChangeArrowheads="1"/>
              </p:cNvSpPr>
              <p:nvPr/>
            </p:nvSpPr>
            <p:spPr bwMode="auto">
              <a:xfrm>
                <a:off x="400685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88" name="Rectangle 46"/>
              <p:cNvSpPr>
                <a:spLocks noChangeArrowheads="1"/>
              </p:cNvSpPr>
              <p:nvPr/>
            </p:nvSpPr>
            <p:spPr bwMode="auto">
              <a:xfrm>
                <a:off x="400685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89" name="Rectangle 47"/>
              <p:cNvSpPr>
                <a:spLocks noChangeArrowheads="1"/>
              </p:cNvSpPr>
              <p:nvPr/>
            </p:nvSpPr>
            <p:spPr bwMode="auto">
              <a:xfrm>
                <a:off x="4011613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90" name="Rectangle 48"/>
              <p:cNvSpPr>
                <a:spLocks noChangeArrowheads="1"/>
              </p:cNvSpPr>
              <p:nvPr/>
            </p:nvSpPr>
            <p:spPr bwMode="auto">
              <a:xfrm>
                <a:off x="40147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91" name="Rectangle 49"/>
              <p:cNvSpPr>
                <a:spLocks noChangeArrowheads="1"/>
              </p:cNvSpPr>
              <p:nvPr/>
            </p:nvSpPr>
            <p:spPr bwMode="auto">
              <a:xfrm>
                <a:off x="401478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92" name="Rectangle 51"/>
              <p:cNvSpPr>
                <a:spLocks noChangeArrowheads="1"/>
              </p:cNvSpPr>
              <p:nvPr/>
            </p:nvSpPr>
            <p:spPr bwMode="auto">
              <a:xfrm>
                <a:off x="3863975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93" name="Rectangle 52"/>
              <p:cNvSpPr>
                <a:spLocks noChangeArrowheads="1"/>
              </p:cNvSpPr>
              <p:nvPr/>
            </p:nvSpPr>
            <p:spPr bwMode="auto">
              <a:xfrm>
                <a:off x="38687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94" name="Rectangle 53"/>
              <p:cNvSpPr>
                <a:spLocks noChangeArrowheads="1"/>
              </p:cNvSpPr>
              <p:nvPr/>
            </p:nvSpPr>
            <p:spPr bwMode="auto">
              <a:xfrm>
                <a:off x="38687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95" name="Rectangle 55"/>
              <p:cNvSpPr>
                <a:spLocks noChangeArrowheads="1"/>
              </p:cNvSpPr>
              <p:nvPr/>
            </p:nvSpPr>
            <p:spPr bwMode="auto">
              <a:xfrm>
                <a:off x="3713163" y="2578100"/>
                <a:ext cx="84138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96" name="Rectangle 56"/>
              <p:cNvSpPr>
                <a:spLocks noChangeArrowheads="1"/>
              </p:cNvSpPr>
              <p:nvPr/>
            </p:nvSpPr>
            <p:spPr bwMode="auto">
              <a:xfrm>
                <a:off x="3717925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97" name="Rectangle 57"/>
              <p:cNvSpPr>
                <a:spLocks noChangeArrowheads="1"/>
              </p:cNvSpPr>
              <p:nvPr/>
            </p:nvSpPr>
            <p:spPr bwMode="auto">
              <a:xfrm>
                <a:off x="3717925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98" name="Rectangle 60"/>
              <p:cNvSpPr>
                <a:spLocks noChangeArrowheads="1"/>
              </p:cNvSpPr>
              <p:nvPr/>
            </p:nvSpPr>
            <p:spPr bwMode="auto">
              <a:xfrm>
                <a:off x="3563938" y="2725738"/>
                <a:ext cx="90488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99" name="Rectangle 63"/>
              <p:cNvSpPr>
                <a:spLocks noChangeArrowheads="1"/>
              </p:cNvSpPr>
              <p:nvPr/>
            </p:nvSpPr>
            <p:spPr bwMode="auto">
              <a:xfrm>
                <a:off x="3575050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00" name="Rectangle 65"/>
              <p:cNvSpPr>
                <a:spLocks noChangeArrowheads="1"/>
              </p:cNvSpPr>
              <p:nvPr/>
            </p:nvSpPr>
            <p:spPr bwMode="auto">
              <a:xfrm>
                <a:off x="3421063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01" name="Rectangle 66"/>
              <p:cNvSpPr>
                <a:spLocks noChangeArrowheads="1"/>
              </p:cNvSpPr>
              <p:nvPr/>
            </p:nvSpPr>
            <p:spPr bwMode="auto">
              <a:xfrm>
                <a:off x="3424238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02" name="Rectangle 67"/>
              <p:cNvSpPr>
                <a:spLocks noChangeArrowheads="1"/>
              </p:cNvSpPr>
              <p:nvPr/>
            </p:nvSpPr>
            <p:spPr bwMode="auto">
              <a:xfrm>
                <a:off x="34242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03" name="Rectangle 68"/>
              <p:cNvSpPr>
                <a:spLocks noChangeArrowheads="1"/>
              </p:cNvSpPr>
              <p:nvPr/>
            </p:nvSpPr>
            <p:spPr bwMode="auto">
              <a:xfrm>
                <a:off x="3429000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04" name="Rectangle 70"/>
              <p:cNvSpPr>
                <a:spLocks noChangeArrowheads="1"/>
              </p:cNvSpPr>
              <p:nvPr/>
            </p:nvSpPr>
            <p:spPr bwMode="auto">
              <a:xfrm>
                <a:off x="327025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05" name="Rectangle 71"/>
              <p:cNvSpPr>
                <a:spLocks noChangeArrowheads="1"/>
              </p:cNvSpPr>
              <p:nvPr/>
            </p:nvSpPr>
            <p:spPr bwMode="auto">
              <a:xfrm>
                <a:off x="3273425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06" name="Rectangle 72"/>
              <p:cNvSpPr>
                <a:spLocks noChangeArrowheads="1"/>
              </p:cNvSpPr>
              <p:nvPr/>
            </p:nvSpPr>
            <p:spPr bwMode="auto">
              <a:xfrm>
                <a:off x="32781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07" name="Rectangle 75"/>
              <p:cNvSpPr>
                <a:spLocks noChangeArrowheads="1"/>
              </p:cNvSpPr>
              <p:nvPr/>
            </p:nvSpPr>
            <p:spPr bwMode="auto">
              <a:xfrm>
                <a:off x="3127375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08" name="Rectangle 76"/>
              <p:cNvSpPr>
                <a:spLocks noChangeArrowheads="1"/>
              </p:cNvSpPr>
              <p:nvPr/>
            </p:nvSpPr>
            <p:spPr bwMode="auto">
              <a:xfrm>
                <a:off x="313055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09" name="Rectangle 77"/>
              <p:cNvSpPr>
                <a:spLocks noChangeArrowheads="1"/>
              </p:cNvSpPr>
              <p:nvPr/>
            </p:nvSpPr>
            <p:spPr bwMode="auto">
              <a:xfrm>
                <a:off x="3135313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10" name="Rectangle 79"/>
              <p:cNvSpPr>
                <a:spLocks noChangeArrowheads="1"/>
              </p:cNvSpPr>
              <p:nvPr/>
            </p:nvSpPr>
            <p:spPr bwMode="auto">
              <a:xfrm>
                <a:off x="2976563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11" name="Rectangle 80"/>
              <p:cNvSpPr>
                <a:spLocks noChangeArrowheads="1"/>
              </p:cNvSpPr>
              <p:nvPr/>
            </p:nvSpPr>
            <p:spPr bwMode="auto">
              <a:xfrm>
                <a:off x="298132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12" name="Rectangle 81"/>
              <p:cNvSpPr>
                <a:spLocks noChangeArrowheads="1"/>
              </p:cNvSpPr>
              <p:nvPr/>
            </p:nvSpPr>
            <p:spPr bwMode="auto">
              <a:xfrm>
                <a:off x="2981325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13" name="Rectangle 82"/>
              <p:cNvSpPr>
                <a:spLocks noChangeArrowheads="1"/>
              </p:cNvSpPr>
              <p:nvPr/>
            </p:nvSpPr>
            <p:spPr bwMode="auto">
              <a:xfrm>
                <a:off x="298450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14" name="Rectangle 83"/>
              <p:cNvSpPr>
                <a:spLocks noChangeArrowheads="1"/>
              </p:cNvSpPr>
              <p:nvPr/>
            </p:nvSpPr>
            <p:spPr bwMode="auto">
              <a:xfrm>
                <a:off x="2987675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15" name="Rectangle 85"/>
              <p:cNvSpPr>
                <a:spLocks noChangeArrowheads="1"/>
              </p:cNvSpPr>
              <p:nvPr/>
            </p:nvSpPr>
            <p:spPr bwMode="auto">
              <a:xfrm>
                <a:off x="283051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16" name="Rectangle 86"/>
              <p:cNvSpPr>
                <a:spLocks noChangeArrowheads="1"/>
              </p:cNvSpPr>
              <p:nvPr/>
            </p:nvSpPr>
            <p:spPr bwMode="auto">
              <a:xfrm>
                <a:off x="2833688" y="2578100"/>
                <a:ext cx="79375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17" name="Rectangle 87"/>
              <p:cNvSpPr>
                <a:spLocks noChangeArrowheads="1"/>
              </p:cNvSpPr>
              <p:nvPr/>
            </p:nvSpPr>
            <p:spPr bwMode="auto">
              <a:xfrm>
                <a:off x="2833688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18" name="Rectangle 89"/>
              <p:cNvSpPr>
                <a:spLocks noChangeArrowheads="1"/>
              </p:cNvSpPr>
              <p:nvPr/>
            </p:nvSpPr>
            <p:spPr bwMode="auto">
              <a:xfrm>
                <a:off x="2841625" y="2130425"/>
                <a:ext cx="63500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19" name="Rectangle 91"/>
              <p:cNvSpPr>
                <a:spLocks noChangeArrowheads="1"/>
              </p:cNvSpPr>
              <p:nvPr/>
            </p:nvSpPr>
            <p:spPr bwMode="auto">
              <a:xfrm>
                <a:off x="268446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20" name="Rectangle 92"/>
              <p:cNvSpPr>
                <a:spLocks noChangeArrowheads="1"/>
              </p:cNvSpPr>
              <p:nvPr/>
            </p:nvSpPr>
            <p:spPr bwMode="auto">
              <a:xfrm>
                <a:off x="2684463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21" name="Rectangle 93"/>
              <p:cNvSpPr>
                <a:spLocks noChangeArrowheads="1"/>
              </p:cNvSpPr>
              <p:nvPr/>
            </p:nvSpPr>
            <p:spPr bwMode="auto">
              <a:xfrm>
                <a:off x="2687638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22" name="Rectangle 94"/>
              <p:cNvSpPr>
                <a:spLocks noChangeArrowheads="1"/>
              </p:cNvSpPr>
              <p:nvPr/>
            </p:nvSpPr>
            <p:spPr bwMode="auto">
              <a:xfrm>
                <a:off x="26908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23" name="Rectangle 97"/>
              <p:cNvSpPr>
                <a:spLocks noChangeArrowheads="1"/>
              </p:cNvSpPr>
              <p:nvPr/>
            </p:nvSpPr>
            <p:spPr bwMode="auto">
              <a:xfrm>
                <a:off x="2541588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24" name="Rectangle 99"/>
              <p:cNvSpPr>
                <a:spLocks noChangeArrowheads="1"/>
              </p:cNvSpPr>
              <p:nvPr/>
            </p:nvSpPr>
            <p:spPr bwMode="auto">
              <a:xfrm>
                <a:off x="2544763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25" name="Rectangle 101"/>
              <p:cNvSpPr>
                <a:spLocks noChangeArrowheads="1"/>
              </p:cNvSpPr>
              <p:nvPr/>
            </p:nvSpPr>
            <p:spPr bwMode="auto">
              <a:xfrm>
                <a:off x="239077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26" name="Rectangle 102"/>
              <p:cNvSpPr>
                <a:spLocks noChangeArrowheads="1"/>
              </p:cNvSpPr>
              <p:nvPr/>
            </p:nvSpPr>
            <p:spPr bwMode="auto">
              <a:xfrm>
                <a:off x="2393950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27" name="Rectangle 103"/>
              <p:cNvSpPr>
                <a:spLocks noChangeArrowheads="1"/>
              </p:cNvSpPr>
              <p:nvPr/>
            </p:nvSpPr>
            <p:spPr bwMode="auto">
              <a:xfrm>
                <a:off x="23987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28" name="Rectangle 104"/>
              <p:cNvSpPr>
                <a:spLocks noChangeArrowheads="1"/>
              </p:cNvSpPr>
              <p:nvPr/>
            </p:nvSpPr>
            <p:spPr bwMode="auto">
              <a:xfrm>
                <a:off x="2398713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29" name="Rectangle 106"/>
              <p:cNvSpPr>
                <a:spLocks noChangeArrowheads="1"/>
              </p:cNvSpPr>
              <p:nvPr/>
            </p:nvSpPr>
            <p:spPr bwMode="auto">
              <a:xfrm>
                <a:off x="224472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30" name="Rectangle 107"/>
              <p:cNvSpPr>
                <a:spLocks noChangeArrowheads="1"/>
              </p:cNvSpPr>
              <p:nvPr/>
            </p:nvSpPr>
            <p:spPr bwMode="auto">
              <a:xfrm>
                <a:off x="224790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31" name="Rectangle 111"/>
              <p:cNvSpPr>
                <a:spLocks noChangeArrowheads="1"/>
              </p:cNvSpPr>
              <p:nvPr/>
            </p:nvSpPr>
            <p:spPr bwMode="auto">
              <a:xfrm>
                <a:off x="210185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32" name="Rectangle 112"/>
              <p:cNvSpPr>
                <a:spLocks noChangeArrowheads="1"/>
              </p:cNvSpPr>
              <p:nvPr/>
            </p:nvSpPr>
            <p:spPr bwMode="auto">
              <a:xfrm>
                <a:off x="210185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33" name="Rectangle 115"/>
              <p:cNvSpPr>
                <a:spLocks noChangeArrowheads="1"/>
              </p:cNvSpPr>
              <p:nvPr/>
            </p:nvSpPr>
            <p:spPr bwMode="auto">
              <a:xfrm>
                <a:off x="194786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34" name="Rectangle 116"/>
              <p:cNvSpPr>
                <a:spLocks noChangeArrowheads="1"/>
              </p:cNvSpPr>
              <p:nvPr/>
            </p:nvSpPr>
            <p:spPr bwMode="auto">
              <a:xfrm>
                <a:off x="19510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35" name="Rectangle 117"/>
              <p:cNvSpPr>
                <a:spLocks noChangeArrowheads="1"/>
              </p:cNvSpPr>
              <p:nvPr/>
            </p:nvSpPr>
            <p:spPr bwMode="auto">
              <a:xfrm>
                <a:off x="1954213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36" name="Rectangle 118"/>
              <p:cNvSpPr>
                <a:spLocks noChangeArrowheads="1"/>
              </p:cNvSpPr>
              <p:nvPr/>
            </p:nvSpPr>
            <p:spPr bwMode="auto">
              <a:xfrm>
                <a:off x="1963271" y="2272553"/>
                <a:ext cx="62380" cy="7694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37" name="Rectangle 119"/>
              <p:cNvSpPr>
                <a:spLocks noChangeArrowheads="1"/>
              </p:cNvSpPr>
              <p:nvPr/>
            </p:nvSpPr>
            <p:spPr bwMode="auto">
              <a:xfrm>
                <a:off x="19589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38" name="Rectangle 121"/>
              <p:cNvSpPr>
                <a:spLocks noChangeArrowheads="1"/>
              </p:cNvSpPr>
              <p:nvPr/>
            </p:nvSpPr>
            <p:spPr bwMode="auto">
              <a:xfrm>
                <a:off x="1800225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39" name="Rectangle 122"/>
              <p:cNvSpPr>
                <a:spLocks noChangeArrowheads="1"/>
              </p:cNvSpPr>
              <p:nvPr/>
            </p:nvSpPr>
            <p:spPr bwMode="auto">
              <a:xfrm>
                <a:off x="1804988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40" name="Rectangle 123"/>
              <p:cNvSpPr>
                <a:spLocks noChangeArrowheads="1"/>
              </p:cNvSpPr>
              <p:nvPr/>
            </p:nvSpPr>
            <p:spPr bwMode="auto">
              <a:xfrm>
                <a:off x="180816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41" name="Rectangle 124"/>
              <p:cNvSpPr>
                <a:spLocks noChangeArrowheads="1"/>
              </p:cNvSpPr>
              <p:nvPr/>
            </p:nvSpPr>
            <p:spPr bwMode="auto">
              <a:xfrm>
                <a:off x="18113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42" name="Rectangle 126"/>
              <p:cNvSpPr>
                <a:spLocks noChangeArrowheads="1"/>
              </p:cNvSpPr>
              <p:nvPr/>
            </p:nvSpPr>
            <p:spPr bwMode="auto">
              <a:xfrm>
                <a:off x="165735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43" name="Rectangle 127"/>
              <p:cNvSpPr>
                <a:spLocks noChangeArrowheads="1"/>
              </p:cNvSpPr>
              <p:nvPr/>
            </p:nvSpPr>
            <p:spPr bwMode="auto">
              <a:xfrm>
                <a:off x="16621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44" name="Rectangle 130"/>
              <p:cNvSpPr>
                <a:spLocks noChangeArrowheads="1"/>
              </p:cNvSpPr>
              <p:nvPr/>
            </p:nvSpPr>
            <p:spPr bwMode="auto">
              <a:xfrm>
                <a:off x="15113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45" name="Rectangle 131"/>
              <p:cNvSpPr>
                <a:spLocks noChangeArrowheads="1"/>
              </p:cNvSpPr>
              <p:nvPr/>
            </p:nvSpPr>
            <p:spPr bwMode="auto">
              <a:xfrm>
                <a:off x="151130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46" name="Rectangle 132"/>
              <p:cNvSpPr>
                <a:spLocks noChangeArrowheads="1"/>
              </p:cNvSpPr>
              <p:nvPr/>
            </p:nvSpPr>
            <p:spPr bwMode="auto">
              <a:xfrm>
                <a:off x="15144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47" name="Rectangle 133"/>
              <p:cNvSpPr>
                <a:spLocks noChangeArrowheads="1"/>
              </p:cNvSpPr>
              <p:nvPr/>
            </p:nvSpPr>
            <p:spPr bwMode="auto">
              <a:xfrm>
                <a:off x="15192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48" name="Rectangle 135"/>
              <p:cNvSpPr>
                <a:spLocks noChangeArrowheads="1"/>
              </p:cNvSpPr>
              <p:nvPr/>
            </p:nvSpPr>
            <p:spPr bwMode="auto">
              <a:xfrm>
                <a:off x="1360488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49" name="Rectangle 136"/>
              <p:cNvSpPr>
                <a:spLocks noChangeArrowheads="1"/>
              </p:cNvSpPr>
              <p:nvPr/>
            </p:nvSpPr>
            <p:spPr bwMode="auto">
              <a:xfrm>
                <a:off x="1363663" y="2578100"/>
                <a:ext cx="79375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50" name="Rectangle 137"/>
              <p:cNvSpPr>
                <a:spLocks noChangeArrowheads="1"/>
              </p:cNvSpPr>
              <p:nvPr/>
            </p:nvSpPr>
            <p:spPr bwMode="auto">
              <a:xfrm>
                <a:off x="136366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51" name="Rectangle 138"/>
              <p:cNvSpPr>
                <a:spLocks noChangeArrowheads="1"/>
              </p:cNvSpPr>
              <p:nvPr/>
            </p:nvSpPr>
            <p:spPr bwMode="auto">
              <a:xfrm>
                <a:off x="136842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52" name="Rectangle 141"/>
              <p:cNvSpPr>
                <a:spLocks noChangeArrowheads="1"/>
              </p:cNvSpPr>
              <p:nvPr/>
            </p:nvSpPr>
            <p:spPr bwMode="auto">
              <a:xfrm>
                <a:off x="12144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53" name="Rectangle 142"/>
              <p:cNvSpPr>
                <a:spLocks noChangeArrowheads="1"/>
              </p:cNvSpPr>
              <p:nvPr/>
            </p:nvSpPr>
            <p:spPr bwMode="auto">
              <a:xfrm>
                <a:off x="121761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54" name="Rectangle 143"/>
              <p:cNvSpPr>
                <a:spLocks noChangeArrowheads="1"/>
              </p:cNvSpPr>
              <p:nvPr/>
            </p:nvSpPr>
            <p:spPr bwMode="auto">
              <a:xfrm>
                <a:off x="12207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55" name="Rectangle 144"/>
              <p:cNvSpPr>
                <a:spLocks noChangeArrowheads="1"/>
              </p:cNvSpPr>
              <p:nvPr/>
            </p:nvSpPr>
            <p:spPr bwMode="auto">
              <a:xfrm>
                <a:off x="122078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56" name="Rectangle 146"/>
              <p:cNvSpPr>
                <a:spLocks noChangeArrowheads="1"/>
              </p:cNvSpPr>
              <p:nvPr/>
            </p:nvSpPr>
            <p:spPr bwMode="auto">
              <a:xfrm>
                <a:off x="106680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57" name="Rectangle 147"/>
              <p:cNvSpPr>
                <a:spLocks noChangeArrowheads="1"/>
              </p:cNvSpPr>
              <p:nvPr/>
            </p:nvSpPr>
            <p:spPr bwMode="auto">
              <a:xfrm>
                <a:off x="10668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58" name="Rectangle 148"/>
              <p:cNvSpPr>
                <a:spLocks noChangeArrowheads="1"/>
              </p:cNvSpPr>
              <p:nvPr/>
            </p:nvSpPr>
            <p:spPr bwMode="auto">
              <a:xfrm>
                <a:off x="1071563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59" name="Rectangle 149"/>
              <p:cNvSpPr>
                <a:spLocks noChangeArrowheads="1"/>
              </p:cNvSpPr>
              <p:nvPr/>
            </p:nvSpPr>
            <p:spPr bwMode="auto">
              <a:xfrm>
                <a:off x="10747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60" name="Rectangle 150"/>
              <p:cNvSpPr>
                <a:spLocks noChangeArrowheads="1"/>
              </p:cNvSpPr>
              <p:nvPr/>
            </p:nvSpPr>
            <p:spPr bwMode="auto">
              <a:xfrm>
                <a:off x="10747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-116540" y="4482605"/>
              <a:ext cx="4198938" cy="682626"/>
              <a:chOff x="1066800" y="2130425"/>
              <a:chExt cx="4198938" cy="682626"/>
            </a:xfrm>
            <a:grpFill/>
          </p:grpSpPr>
          <p:sp>
            <p:nvSpPr>
              <p:cNvPr id="52" name="Rectangle 5"/>
              <p:cNvSpPr>
                <a:spLocks noChangeArrowheads="1"/>
              </p:cNvSpPr>
              <p:nvPr/>
            </p:nvSpPr>
            <p:spPr bwMode="auto">
              <a:xfrm>
                <a:off x="518318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56" name="Rectangle 6"/>
              <p:cNvSpPr>
                <a:spLocks noChangeArrowheads="1"/>
              </p:cNvSpPr>
              <p:nvPr/>
            </p:nvSpPr>
            <p:spPr bwMode="auto">
              <a:xfrm>
                <a:off x="518795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57" name="Rectangle 7"/>
              <p:cNvSpPr>
                <a:spLocks noChangeArrowheads="1"/>
              </p:cNvSpPr>
              <p:nvPr/>
            </p:nvSpPr>
            <p:spPr bwMode="auto">
              <a:xfrm>
                <a:off x="518795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59" name="Rectangle 10"/>
              <p:cNvSpPr>
                <a:spLocks noChangeArrowheads="1"/>
              </p:cNvSpPr>
              <p:nvPr/>
            </p:nvSpPr>
            <p:spPr bwMode="auto">
              <a:xfrm>
                <a:off x="5033963" y="2725738"/>
                <a:ext cx="90488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60" name="Rectangle 11"/>
              <p:cNvSpPr>
                <a:spLocks noChangeArrowheads="1"/>
              </p:cNvSpPr>
              <p:nvPr/>
            </p:nvSpPr>
            <p:spPr bwMode="auto">
              <a:xfrm>
                <a:off x="50371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61" name="Rectangle 12"/>
              <p:cNvSpPr>
                <a:spLocks noChangeArrowheads="1"/>
              </p:cNvSpPr>
              <p:nvPr/>
            </p:nvSpPr>
            <p:spPr bwMode="auto">
              <a:xfrm>
                <a:off x="5040313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62" name="Rectangle 13"/>
              <p:cNvSpPr>
                <a:spLocks noChangeArrowheads="1"/>
              </p:cNvSpPr>
              <p:nvPr/>
            </p:nvSpPr>
            <p:spPr bwMode="auto">
              <a:xfrm>
                <a:off x="5040313" y="2278063"/>
                <a:ext cx="76200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63" name="Rectangle 14"/>
              <p:cNvSpPr>
                <a:spLocks noChangeArrowheads="1"/>
              </p:cNvSpPr>
              <p:nvPr/>
            </p:nvSpPr>
            <p:spPr bwMode="auto">
              <a:xfrm>
                <a:off x="50450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64" name="Rectangle 16"/>
              <p:cNvSpPr>
                <a:spLocks noChangeArrowheads="1"/>
              </p:cNvSpPr>
              <p:nvPr/>
            </p:nvSpPr>
            <p:spPr bwMode="auto">
              <a:xfrm>
                <a:off x="4886325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65" name="Rectangle 17"/>
              <p:cNvSpPr>
                <a:spLocks noChangeArrowheads="1"/>
              </p:cNvSpPr>
              <p:nvPr/>
            </p:nvSpPr>
            <p:spPr bwMode="auto">
              <a:xfrm>
                <a:off x="489108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66" name="Rectangle 18"/>
              <p:cNvSpPr>
                <a:spLocks noChangeArrowheads="1"/>
              </p:cNvSpPr>
              <p:nvPr/>
            </p:nvSpPr>
            <p:spPr bwMode="auto">
              <a:xfrm>
                <a:off x="4894263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67" name="Rectangle 19"/>
              <p:cNvSpPr>
                <a:spLocks noChangeArrowheads="1"/>
              </p:cNvSpPr>
              <p:nvPr/>
            </p:nvSpPr>
            <p:spPr bwMode="auto">
              <a:xfrm>
                <a:off x="489426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68" name="Rectangle 20"/>
              <p:cNvSpPr>
                <a:spLocks noChangeArrowheads="1"/>
              </p:cNvSpPr>
              <p:nvPr/>
            </p:nvSpPr>
            <p:spPr bwMode="auto">
              <a:xfrm>
                <a:off x="48974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69" name="Rectangle 22"/>
              <p:cNvSpPr>
                <a:spLocks noChangeArrowheads="1"/>
              </p:cNvSpPr>
              <p:nvPr/>
            </p:nvSpPr>
            <p:spPr bwMode="auto">
              <a:xfrm>
                <a:off x="474345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70" name="Rectangle 26"/>
              <p:cNvSpPr>
                <a:spLocks noChangeArrowheads="1"/>
              </p:cNvSpPr>
              <p:nvPr/>
            </p:nvSpPr>
            <p:spPr bwMode="auto">
              <a:xfrm>
                <a:off x="4594225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71" name="Rectangle 27"/>
              <p:cNvSpPr>
                <a:spLocks noChangeArrowheads="1"/>
              </p:cNvSpPr>
              <p:nvPr/>
            </p:nvSpPr>
            <p:spPr bwMode="auto">
              <a:xfrm>
                <a:off x="45974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72" name="Rectangle 28"/>
              <p:cNvSpPr>
                <a:spLocks noChangeArrowheads="1"/>
              </p:cNvSpPr>
              <p:nvPr/>
            </p:nvSpPr>
            <p:spPr bwMode="auto">
              <a:xfrm>
                <a:off x="459740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73" name="Rectangle 29"/>
              <p:cNvSpPr>
                <a:spLocks noChangeArrowheads="1"/>
              </p:cNvSpPr>
              <p:nvPr/>
            </p:nvSpPr>
            <p:spPr bwMode="auto">
              <a:xfrm>
                <a:off x="46005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74" name="Rectangle 30"/>
              <p:cNvSpPr>
                <a:spLocks noChangeArrowheads="1"/>
              </p:cNvSpPr>
              <p:nvPr/>
            </p:nvSpPr>
            <p:spPr bwMode="auto">
              <a:xfrm>
                <a:off x="46053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75" name="Rectangle 32"/>
              <p:cNvSpPr>
                <a:spLocks noChangeArrowheads="1"/>
              </p:cNvSpPr>
              <p:nvPr/>
            </p:nvSpPr>
            <p:spPr bwMode="auto">
              <a:xfrm>
                <a:off x="4451350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76" name="Rectangle 33"/>
              <p:cNvSpPr>
                <a:spLocks noChangeArrowheads="1"/>
              </p:cNvSpPr>
              <p:nvPr/>
            </p:nvSpPr>
            <p:spPr bwMode="auto">
              <a:xfrm>
                <a:off x="445452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77" name="Rectangle 34"/>
              <p:cNvSpPr>
                <a:spLocks noChangeArrowheads="1"/>
              </p:cNvSpPr>
              <p:nvPr/>
            </p:nvSpPr>
            <p:spPr bwMode="auto">
              <a:xfrm>
                <a:off x="4457700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78" name="Rectangle 36"/>
              <p:cNvSpPr>
                <a:spLocks noChangeArrowheads="1"/>
              </p:cNvSpPr>
              <p:nvPr/>
            </p:nvSpPr>
            <p:spPr bwMode="auto">
              <a:xfrm>
                <a:off x="4300538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79" name="Rectangle 37"/>
              <p:cNvSpPr>
                <a:spLocks noChangeArrowheads="1"/>
              </p:cNvSpPr>
              <p:nvPr/>
            </p:nvSpPr>
            <p:spPr bwMode="auto">
              <a:xfrm>
                <a:off x="430371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80" name="Rectangle 38"/>
              <p:cNvSpPr>
                <a:spLocks noChangeArrowheads="1"/>
              </p:cNvSpPr>
              <p:nvPr/>
            </p:nvSpPr>
            <p:spPr bwMode="auto">
              <a:xfrm>
                <a:off x="43084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81" name="Rectangle 39"/>
              <p:cNvSpPr>
                <a:spLocks noChangeArrowheads="1"/>
              </p:cNvSpPr>
              <p:nvPr/>
            </p:nvSpPr>
            <p:spPr bwMode="auto">
              <a:xfrm>
                <a:off x="43084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82" name="Rectangle 43"/>
              <p:cNvSpPr>
                <a:spLocks noChangeArrowheads="1"/>
              </p:cNvSpPr>
              <p:nvPr/>
            </p:nvSpPr>
            <p:spPr bwMode="auto">
              <a:xfrm>
                <a:off x="41608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83" name="Rectangle 45"/>
              <p:cNvSpPr>
                <a:spLocks noChangeArrowheads="1"/>
              </p:cNvSpPr>
              <p:nvPr/>
            </p:nvSpPr>
            <p:spPr bwMode="auto">
              <a:xfrm>
                <a:off x="400685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84" name="Rectangle 46"/>
              <p:cNvSpPr>
                <a:spLocks noChangeArrowheads="1"/>
              </p:cNvSpPr>
              <p:nvPr/>
            </p:nvSpPr>
            <p:spPr bwMode="auto">
              <a:xfrm>
                <a:off x="400685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85" name="Rectangle 47"/>
              <p:cNvSpPr>
                <a:spLocks noChangeArrowheads="1"/>
              </p:cNvSpPr>
              <p:nvPr/>
            </p:nvSpPr>
            <p:spPr bwMode="auto">
              <a:xfrm>
                <a:off x="4011613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86" name="Rectangle 48"/>
              <p:cNvSpPr>
                <a:spLocks noChangeArrowheads="1"/>
              </p:cNvSpPr>
              <p:nvPr/>
            </p:nvSpPr>
            <p:spPr bwMode="auto">
              <a:xfrm>
                <a:off x="40147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87" name="Rectangle 49"/>
              <p:cNvSpPr>
                <a:spLocks noChangeArrowheads="1"/>
              </p:cNvSpPr>
              <p:nvPr/>
            </p:nvSpPr>
            <p:spPr bwMode="auto">
              <a:xfrm>
                <a:off x="401478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88" name="Rectangle 51"/>
              <p:cNvSpPr>
                <a:spLocks noChangeArrowheads="1"/>
              </p:cNvSpPr>
              <p:nvPr/>
            </p:nvSpPr>
            <p:spPr bwMode="auto">
              <a:xfrm>
                <a:off x="3863975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89" name="Rectangle 52"/>
              <p:cNvSpPr>
                <a:spLocks noChangeArrowheads="1"/>
              </p:cNvSpPr>
              <p:nvPr/>
            </p:nvSpPr>
            <p:spPr bwMode="auto">
              <a:xfrm>
                <a:off x="38687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90" name="Rectangle 53"/>
              <p:cNvSpPr>
                <a:spLocks noChangeArrowheads="1"/>
              </p:cNvSpPr>
              <p:nvPr/>
            </p:nvSpPr>
            <p:spPr bwMode="auto">
              <a:xfrm>
                <a:off x="38687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91" name="Rectangle 55"/>
              <p:cNvSpPr>
                <a:spLocks noChangeArrowheads="1"/>
              </p:cNvSpPr>
              <p:nvPr/>
            </p:nvSpPr>
            <p:spPr bwMode="auto">
              <a:xfrm>
                <a:off x="3713163" y="2578100"/>
                <a:ext cx="84138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92" name="Rectangle 56"/>
              <p:cNvSpPr>
                <a:spLocks noChangeArrowheads="1"/>
              </p:cNvSpPr>
              <p:nvPr/>
            </p:nvSpPr>
            <p:spPr bwMode="auto">
              <a:xfrm>
                <a:off x="3717925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93" name="Rectangle 57"/>
              <p:cNvSpPr>
                <a:spLocks noChangeArrowheads="1"/>
              </p:cNvSpPr>
              <p:nvPr/>
            </p:nvSpPr>
            <p:spPr bwMode="auto">
              <a:xfrm>
                <a:off x="3717925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94" name="Rectangle 60"/>
              <p:cNvSpPr>
                <a:spLocks noChangeArrowheads="1"/>
              </p:cNvSpPr>
              <p:nvPr/>
            </p:nvSpPr>
            <p:spPr bwMode="auto">
              <a:xfrm>
                <a:off x="3563938" y="2725738"/>
                <a:ext cx="90488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95" name="Rectangle 62"/>
              <p:cNvSpPr>
                <a:spLocks noChangeArrowheads="1"/>
              </p:cNvSpPr>
              <p:nvPr/>
            </p:nvSpPr>
            <p:spPr bwMode="auto">
              <a:xfrm>
                <a:off x="3571875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96" name="Rectangle 63"/>
              <p:cNvSpPr>
                <a:spLocks noChangeArrowheads="1"/>
              </p:cNvSpPr>
              <p:nvPr/>
            </p:nvSpPr>
            <p:spPr bwMode="auto">
              <a:xfrm>
                <a:off x="3575050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97" name="Rectangle 65"/>
              <p:cNvSpPr>
                <a:spLocks noChangeArrowheads="1"/>
              </p:cNvSpPr>
              <p:nvPr/>
            </p:nvSpPr>
            <p:spPr bwMode="auto">
              <a:xfrm>
                <a:off x="3421063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98" name="Rectangle 66"/>
              <p:cNvSpPr>
                <a:spLocks noChangeArrowheads="1"/>
              </p:cNvSpPr>
              <p:nvPr/>
            </p:nvSpPr>
            <p:spPr bwMode="auto">
              <a:xfrm>
                <a:off x="3424238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99" name="Rectangle 67"/>
              <p:cNvSpPr>
                <a:spLocks noChangeArrowheads="1"/>
              </p:cNvSpPr>
              <p:nvPr/>
            </p:nvSpPr>
            <p:spPr bwMode="auto">
              <a:xfrm>
                <a:off x="34242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00" name="Rectangle 68"/>
              <p:cNvSpPr>
                <a:spLocks noChangeArrowheads="1"/>
              </p:cNvSpPr>
              <p:nvPr/>
            </p:nvSpPr>
            <p:spPr bwMode="auto">
              <a:xfrm>
                <a:off x="3429000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01" name="Rectangle 70"/>
              <p:cNvSpPr>
                <a:spLocks noChangeArrowheads="1"/>
              </p:cNvSpPr>
              <p:nvPr/>
            </p:nvSpPr>
            <p:spPr bwMode="auto">
              <a:xfrm>
                <a:off x="327025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02" name="Rectangle 71"/>
              <p:cNvSpPr>
                <a:spLocks noChangeArrowheads="1"/>
              </p:cNvSpPr>
              <p:nvPr/>
            </p:nvSpPr>
            <p:spPr bwMode="auto">
              <a:xfrm>
                <a:off x="3273425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03" name="Rectangle 72"/>
              <p:cNvSpPr>
                <a:spLocks noChangeArrowheads="1"/>
              </p:cNvSpPr>
              <p:nvPr/>
            </p:nvSpPr>
            <p:spPr bwMode="auto">
              <a:xfrm>
                <a:off x="32781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04" name="Rectangle 75"/>
              <p:cNvSpPr>
                <a:spLocks noChangeArrowheads="1"/>
              </p:cNvSpPr>
              <p:nvPr/>
            </p:nvSpPr>
            <p:spPr bwMode="auto">
              <a:xfrm>
                <a:off x="3127375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05" name="Rectangle 76"/>
              <p:cNvSpPr>
                <a:spLocks noChangeArrowheads="1"/>
              </p:cNvSpPr>
              <p:nvPr/>
            </p:nvSpPr>
            <p:spPr bwMode="auto">
              <a:xfrm>
                <a:off x="313055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06" name="Rectangle 77"/>
              <p:cNvSpPr>
                <a:spLocks noChangeArrowheads="1"/>
              </p:cNvSpPr>
              <p:nvPr/>
            </p:nvSpPr>
            <p:spPr bwMode="auto">
              <a:xfrm>
                <a:off x="3135313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07" name="Rectangle 79"/>
              <p:cNvSpPr>
                <a:spLocks noChangeArrowheads="1"/>
              </p:cNvSpPr>
              <p:nvPr/>
            </p:nvSpPr>
            <p:spPr bwMode="auto">
              <a:xfrm>
                <a:off x="2976563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08" name="Rectangle 80"/>
              <p:cNvSpPr>
                <a:spLocks noChangeArrowheads="1"/>
              </p:cNvSpPr>
              <p:nvPr/>
            </p:nvSpPr>
            <p:spPr bwMode="auto">
              <a:xfrm>
                <a:off x="298132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09" name="Rectangle 81"/>
              <p:cNvSpPr>
                <a:spLocks noChangeArrowheads="1"/>
              </p:cNvSpPr>
              <p:nvPr/>
            </p:nvSpPr>
            <p:spPr bwMode="auto">
              <a:xfrm>
                <a:off x="2981325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10" name="Rectangle 82"/>
              <p:cNvSpPr>
                <a:spLocks noChangeArrowheads="1"/>
              </p:cNvSpPr>
              <p:nvPr/>
            </p:nvSpPr>
            <p:spPr bwMode="auto">
              <a:xfrm>
                <a:off x="298450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11" name="Rectangle 83"/>
              <p:cNvSpPr>
                <a:spLocks noChangeArrowheads="1"/>
              </p:cNvSpPr>
              <p:nvPr/>
            </p:nvSpPr>
            <p:spPr bwMode="auto">
              <a:xfrm>
                <a:off x="2987675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12" name="Rectangle 85"/>
              <p:cNvSpPr>
                <a:spLocks noChangeArrowheads="1"/>
              </p:cNvSpPr>
              <p:nvPr/>
            </p:nvSpPr>
            <p:spPr bwMode="auto">
              <a:xfrm>
                <a:off x="283051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13" name="Rectangle 86"/>
              <p:cNvSpPr>
                <a:spLocks noChangeArrowheads="1"/>
              </p:cNvSpPr>
              <p:nvPr/>
            </p:nvSpPr>
            <p:spPr bwMode="auto">
              <a:xfrm>
                <a:off x="2833688" y="2578100"/>
                <a:ext cx="79375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14" name="Rectangle 87"/>
              <p:cNvSpPr>
                <a:spLocks noChangeArrowheads="1"/>
              </p:cNvSpPr>
              <p:nvPr/>
            </p:nvSpPr>
            <p:spPr bwMode="auto">
              <a:xfrm>
                <a:off x="2833688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15" name="Rectangle 88"/>
              <p:cNvSpPr>
                <a:spLocks noChangeArrowheads="1"/>
              </p:cNvSpPr>
              <p:nvPr/>
            </p:nvSpPr>
            <p:spPr bwMode="auto">
              <a:xfrm>
                <a:off x="283845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16" name="Rectangle 89"/>
              <p:cNvSpPr>
                <a:spLocks noChangeArrowheads="1"/>
              </p:cNvSpPr>
              <p:nvPr/>
            </p:nvSpPr>
            <p:spPr bwMode="auto">
              <a:xfrm>
                <a:off x="2841625" y="2130425"/>
                <a:ext cx="63500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17" name="Rectangle 91"/>
              <p:cNvSpPr>
                <a:spLocks noChangeArrowheads="1"/>
              </p:cNvSpPr>
              <p:nvPr/>
            </p:nvSpPr>
            <p:spPr bwMode="auto">
              <a:xfrm>
                <a:off x="268446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18" name="Rectangle 92"/>
              <p:cNvSpPr>
                <a:spLocks noChangeArrowheads="1"/>
              </p:cNvSpPr>
              <p:nvPr/>
            </p:nvSpPr>
            <p:spPr bwMode="auto">
              <a:xfrm>
                <a:off x="2684463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19" name="Rectangle 93"/>
              <p:cNvSpPr>
                <a:spLocks noChangeArrowheads="1"/>
              </p:cNvSpPr>
              <p:nvPr/>
            </p:nvSpPr>
            <p:spPr bwMode="auto">
              <a:xfrm>
                <a:off x="2687638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20" name="Rectangle 94"/>
              <p:cNvSpPr>
                <a:spLocks noChangeArrowheads="1"/>
              </p:cNvSpPr>
              <p:nvPr/>
            </p:nvSpPr>
            <p:spPr bwMode="auto">
              <a:xfrm>
                <a:off x="26908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21" name="Rectangle 97"/>
              <p:cNvSpPr>
                <a:spLocks noChangeArrowheads="1"/>
              </p:cNvSpPr>
              <p:nvPr/>
            </p:nvSpPr>
            <p:spPr bwMode="auto">
              <a:xfrm>
                <a:off x="2541588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22" name="Rectangle 99"/>
              <p:cNvSpPr>
                <a:spLocks noChangeArrowheads="1"/>
              </p:cNvSpPr>
              <p:nvPr/>
            </p:nvSpPr>
            <p:spPr bwMode="auto">
              <a:xfrm>
                <a:off x="2544763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23" name="Rectangle 101"/>
              <p:cNvSpPr>
                <a:spLocks noChangeArrowheads="1"/>
              </p:cNvSpPr>
              <p:nvPr/>
            </p:nvSpPr>
            <p:spPr bwMode="auto">
              <a:xfrm>
                <a:off x="239077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24" name="Rectangle 102"/>
              <p:cNvSpPr>
                <a:spLocks noChangeArrowheads="1"/>
              </p:cNvSpPr>
              <p:nvPr/>
            </p:nvSpPr>
            <p:spPr bwMode="auto">
              <a:xfrm>
                <a:off x="2393950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25" name="Rectangle 103"/>
              <p:cNvSpPr>
                <a:spLocks noChangeArrowheads="1"/>
              </p:cNvSpPr>
              <p:nvPr/>
            </p:nvSpPr>
            <p:spPr bwMode="auto">
              <a:xfrm>
                <a:off x="23987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26" name="Rectangle 104"/>
              <p:cNvSpPr>
                <a:spLocks noChangeArrowheads="1"/>
              </p:cNvSpPr>
              <p:nvPr/>
            </p:nvSpPr>
            <p:spPr bwMode="auto">
              <a:xfrm>
                <a:off x="2398713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27" name="Rectangle 106"/>
              <p:cNvSpPr>
                <a:spLocks noChangeArrowheads="1"/>
              </p:cNvSpPr>
              <p:nvPr/>
            </p:nvSpPr>
            <p:spPr bwMode="auto">
              <a:xfrm>
                <a:off x="224472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28" name="Rectangle 107"/>
              <p:cNvSpPr>
                <a:spLocks noChangeArrowheads="1"/>
              </p:cNvSpPr>
              <p:nvPr/>
            </p:nvSpPr>
            <p:spPr bwMode="auto">
              <a:xfrm>
                <a:off x="224790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29" name="Rectangle 108"/>
              <p:cNvSpPr>
                <a:spLocks noChangeArrowheads="1"/>
              </p:cNvSpPr>
              <p:nvPr/>
            </p:nvSpPr>
            <p:spPr bwMode="auto">
              <a:xfrm>
                <a:off x="224790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30" name="Rectangle 111"/>
              <p:cNvSpPr>
                <a:spLocks noChangeArrowheads="1"/>
              </p:cNvSpPr>
              <p:nvPr/>
            </p:nvSpPr>
            <p:spPr bwMode="auto">
              <a:xfrm>
                <a:off x="210185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31" name="Rectangle 112"/>
              <p:cNvSpPr>
                <a:spLocks noChangeArrowheads="1"/>
              </p:cNvSpPr>
              <p:nvPr/>
            </p:nvSpPr>
            <p:spPr bwMode="auto">
              <a:xfrm>
                <a:off x="210185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32" name="Rectangle 115"/>
              <p:cNvSpPr>
                <a:spLocks noChangeArrowheads="1"/>
              </p:cNvSpPr>
              <p:nvPr/>
            </p:nvSpPr>
            <p:spPr bwMode="auto">
              <a:xfrm>
                <a:off x="194786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33" name="Rectangle 116"/>
              <p:cNvSpPr>
                <a:spLocks noChangeArrowheads="1"/>
              </p:cNvSpPr>
              <p:nvPr/>
            </p:nvSpPr>
            <p:spPr bwMode="auto">
              <a:xfrm>
                <a:off x="19510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34" name="Rectangle 117"/>
              <p:cNvSpPr>
                <a:spLocks noChangeArrowheads="1"/>
              </p:cNvSpPr>
              <p:nvPr/>
            </p:nvSpPr>
            <p:spPr bwMode="auto">
              <a:xfrm>
                <a:off x="1954213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35" name="Rectangle 118"/>
              <p:cNvSpPr>
                <a:spLocks noChangeArrowheads="1"/>
              </p:cNvSpPr>
              <p:nvPr/>
            </p:nvSpPr>
            <p:spPr bwMode="auto">
              <a:xfrm>
                <a:off x="1963271" y="2272553"/>
                <a:ext cx="62380" cy="7694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36" name="Rectangle 119"/>
              <p:cNvSpPr>
                <a:spLocks noChangeArrowheads="1"/>
              </p:cNvSpPr>
              <p:nvPr/>
            </p:nvSpPr>
            <p:spPr bwMode="auto">
              <a:xfrm>
                <a:off x="19589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37" name="Rectangle 121"/>
              <p:cNvSpPr>
                <a:spLocks noChangeArrowheads="1"/>
              </p:cNvSpPr>
              <p:nvPr/>
            </p:nvSpPr>
            <p:spPr bwMode="auto">
              <a:xfrm>
                <a:off x="1800225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38" name="Rectangle 122"/>
              <p:cNvSpPr>
                <a:spLocks noChangeArrowheads="1"/>
              </p:cNvSpPr>
              <p:nvPr/>
            </p:nvSpPr>
            <p:spPr bwMode="auto">
              <a:xfrm>
                <a:off x="1804988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39" name="Rectangle 123"/>
              <p:cNvSpPr>
                <a:spLocks noChangeArrowheads="1"/>
              </p:cNvSpPr>
              <p:nvPr/>
            </p:nvSpPr>
            <p:spPr bwMode="auto">
              <a:xfrm>
                <a:off x="180816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40" name="Rectangle 124"/>
              <p:cNvSpPr>
                <a:spLocks noChangeArrowheads="1"/>
              </p:cNvSpPr>
              <p:nvPr/>
            </p:nvSpPr>
            <p:spPr bwMode="auto">
              <a:xfrm>
                <a:off x="18113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41" name="Rectangle 126"/>
              <p:cNvSpPr>
                <a:spLocks noChangeArrowheads="1"/>
              </p:cNvSpPr>
              <p:nvPr/>
            </p:nvSpPr>
            <p:spPr bwMode="auto">
              <a:xfrm>
                <a:off x="165735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42" name="Rectangle 127"/>
              <p:cNvSpPr>
                <a:spLocks noChangeArrowheads="1"/>
              </p:cNvSpPr>
              <p:nvPr/>
            </p:nvSpPr>
            <p:spPr bwMode="auto">
              <a:xfrm>
                <a:off x="16621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43" name="Rectangle 130"/>
              <p:cNvSpPr>
                <a:spLocks noChangeArrowheads="1"/>
              </p:cNvSpPr>
              <p:nvPr/>
            </p:nvSpPr>
            <p:spPr bwMode="auto">
              <a:xfrm>
                <a:off x="15113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44" name="Rectangle 131"/>
              <p:cNvSpPr>
                <a:spLocks noChangeArrowheads="1"/>
              </p:cNvSpPr>
              <p:nvPr/>
            </p:nvSpPr>
            <p:spPr bwMode="auto">
              <a:xfrm>
                <a:off x="151130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45" name="Rectangle 132"/>
              <p:cNvSpPr>
                <a:spLocks noChangeArrowheads="1"/>
              </p:cNvSpPr>
              <p:nvPr/>
            </p:nvSpPr>
            <p:spPr bwMode="auto">
              <a:xfrm>
                <a:off x="15144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46" name="Rectangle 133"/>
              <p:cNvSpPr>
                <a:spLocks noChangeArrowheads="1"/>
              </p:cNvSpPr>
              <p:nvPr/>
            </p:nvSpPr>
            <p:spPr bwMode="auto">
              <a:xfrm>
                <a:off x="15192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47" name="Rectangle 135"/>
              <p:cNvSpPr>
                <a:spLocks noChangeArrowheads="1"/>
              </p:cNvSpPr>
              <p:nvPr/>
            </p:nvSpPr>
            <p:spPr bwMode="auto">
              <a:xfrm>
                <a:off x="1360488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48" name="Rectangle 137"/>
              <p:cNvSpPr>
                <a:spLocks noChangeArrowheads="1"/>
              </p:cNvSpPr>
              <p:nvPr/>
            </p:nvSpPr>
            <p:spPr bwMode="auto">
              <a:xfrm>
                <a:off x="136366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49" name="Rectangle 138"/>
              <p:cNvSpPr>
                <a:spLocks noChangeArrowheads="1"/>
              </p:cNvSpPr>
              <p:nvPr/>
            </p:nvSpPr>
            <p:spPr bwMode="auto">
              <a:xfrm>
                <a:off x="136842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50" name="Rectangle 141"/>
              <p:cNvSpPr>
                <a:spLocks noChangeArrowheads="1"/>
              </p:cNvSpPr>
              <p:nvPr/>
            </p:nvSpPr>
            <p:spPr bwMode="auto">
              <a:xfrm>
                <a:off x="12144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51" name="Rectangle 142"/>
              <p:cNvSpPr>
                <a:spLocks noChangeArrowheads="1"/>
              </p:cNvSpPr>
              <p:nvPr/>
            </p:nvSpPr>
            <p:spPr bwMode="auto">
              <a:xfrm>
                <a:off x="121761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52" name="Rectangle 143"/>
              <p:cNvSpPr>
                <a:spLocks noChangeArrowheads="1"/>
              </p:cNvSpPr>
              <p:nvPr/>
            </p:nvSpPr>
            <p:spPr bwMode="auto">
              <a:xfrm>
                <a:off x="12207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53" name="Rectangle 144"/>
              <p:cNvSpPr>
                <a:spLocks noChangeArrowheads="1"/>
              </p:cNvSpPr>
              <p:nvPr/>
            </p:nvSpPr>
            <p:spPr bwMode="auto">
              <a:xfrm>
                <a:off x="122078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54" name="Rectangle 146"/>
              <p:cNvSpPr>
                <a:spLocks noChangeArrowheads="1"/>
              </p:cNvSpPr>
              <p:nvPr/>
            </p:nvSpPr>
            <p:spPr bwMode="auto">
              <a:xfrm>
                <a:off x="106680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55" name="Rectangle 147"/>
              <p:cNvSpPr>
                <a:spLocks noChangeArrowheads="1"/>
              </p:cNvSpPr>
              <p:nvPr/>
            </p:nvSpPr>
            <p:spPr bwMode="auto">
              <a:xfrm>
                <a:off x="10668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56" name="Rectangle 148"/>
              <p:cNvSpPr>
                <a:spLocks noChangeArrowheads="1"/>
              </p:cNvSpPr>
              <p:nvPr/>
            </p:nvSpPr>
            <p:spPr bwMode="auto">
              <a:xfrm>
                <a:off x="1071563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57" name="Rectangle 149"/>
              <p:cNvSpPr>
                <a:spLocks noChangeArrowheads="1"/>
              </p:cNvSpPr>
              <p:nvPr/>
            </p:nvSpPr>
            <p:spPr bwMode="auto">
              <a:xfrm>
                <a:off x="10747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58" name="Rectangle 150"/>
              <p:cNvSpPr>
                <a:spLocks noChangeArrowheads="1"/>
              </p:cNvSpPr>
              <p:nvPr/>
            </p:nvSpPr>
            <p:spPr bwMode="auto">
              <a:xfrm>
                <a:off x="10747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</p:grpSp>
      </p:grpSp>
      <p:cxnSp>
        <p:nvCxnSpPr>
          <p:cNvPr id="9" name="Straight Connector 8"/>
          <p:cNvCxnSpPr/>
          <p:nvPr/>
        </p:nvCxnSpPr>
        <p:spPr>
          <a:xfrm flipH="1">
            <a:off x="11532261" y="2003507"/>
            <a:ext cx="1313401" cy="0"/>
          </a:xfrm>
          <a:prstGeom prst="line">
            <a:avLst/>
          </a:prstGeom>
          <a:ln w="38100" cmpd="sng"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0" y="673624"/>
            <a:ext cx="24377649" cy="11449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800" dirty="0">
                <a:cs typeface="Lato Light"/>
              </a:rPr>
              <a:t>Why API-First </a:t>
            </a:r>
            <a:r>
              <a:rPr lang="en-US" sz="2800" dirty="0" smtClean="0">
                <a:cs typeface="Lato Light"/>
              </a:rPr>
              <a:t>Development?</a:t>
            </a:r>
          </a:p>
          <a:p>
            <a:pPr algn="ctr">
              <a:lnSpc>
                <a:spcPct val="90000"/>
              </a:lnSpc>
            </a:pPr>
            <a:r>
              <a:rPr lang="en-US" sz="2800" dirty="0" smtClean="0">
                <a:cs typeface="Lato Light"/>
              </a:rPr>
              <a:t> </a:t>
            </a:r>
            <a:r>
              <a:rPr lang="en-US" sz="4800" dirty="0" smtClean="0">
                <a:solidFill>
                  <a:schemeClr val="accent1"/>
                </a:solidFill>
                <a:cs typeface="Lato Light"/>
              </a:rPr>
              <a:t>Iterate </a:t>
            </a:r>
            <a:r>
              <a:rPr lang="en-US" sz="4800" dirty="0">
                <a:solidFill>
                  <a:schemeClr val="accent1"/>
                </a:solidFill>
                <a:cs typeface="Lato Light"/>
              </a:rPr>
              <a:t>Faster Across Multiple </a:t>
            </a:r>
            <a:r>
              <a:rPr lang="en-US" sz="4800" dirty="0" smtClean="0">
                <a:solidFill>
                  <a:schemeClr val="accent1"/>
                </a:solidFill>
                <a:cs typeface="Lato Light"/>
              </a:rPr>
              <a:t>teams</a:t>
            </a:r>
            <a:endParaRPr lang="en-US" sz="4800" dirty="0">
              <a:solidFill>
                <a:schemeClr val="accent1"/>
              </a:solidFill>
              <a:latin typeface="Lato Light"/>
              <a:cs typeface="Lato Light"/>
            </a:endParaRPr>
          </a:p>
        </p:txBody>
      </p:sp>
      <p:cxnSp>
        <p:nvCxnSpPr>
          <p:cNvPr id="30" name="Straight Connector 29"/>
          <p:cNvCxnSpPr>
            <a:stCxn id="18" idx="0"/>
            <a:endCxn id="20" idx="2"/>
          </p:cNvCxnSpPr>
          <p:nvPr/>
        </p:nvCxnSpPr>
        <p:spPr>
          <a:xfrm flipH="1" flipV="1">
            <a:off x="9774109" y="4058435"/>
            <a:ext cx="5398" cy="1544222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an 2"/>
          <p:cNvSpPr/>
          <p:nvPr/>
        </p:nvSpPr>
        <p:spPr>
          <a:xfrm>
            <a:off x="10548128" y="10173952"/>
            <a:ext cx="1777919" cy="1067016"/>
          </a:xfrm>
          <a:prstGeom prst="can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 smtClean="0">
                <a:solidFill>
                  <a:schemeClr val="tx1">
                    <a:lumMod val="50000"/>
                  </a:schemeClr>
                </a:solidFill>
              </a:rPr>
              <a:t>Data</a:t>
            </a:r>
            <a:endParaRPr lang="en-US" sz="2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" name="Flowchart: Manual Operation 3"/>
          <p:cNvSpPr/>
          <p:nvPr/>
        </p:nvSpPr>
        <p:spPr>
          <a:xfrm>
            <a:off x="8867190" y="8187660"/>
            <a:ext cx="1903631" cy="1137555"/>
          </a:xfrm>
          <a:prstGeom prst="flowChartManualOperation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 err="1" smtClean="0">
                <a:solidFill>
                  <a:schemeClr val="tx1">
                    <a:lumMod val="50000"/>
                  </a:schemeClr>
                </a:solidFill>
              </a:rPr>
              <a:t>Impl</a:t>
            </a:r>
            <a:endParaRPr lang="en-US" sz="2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8" name="Flowchart: Manual Operation 7"/>
          <p:cNvSpPr/>
          <p:nvPr/>
        </p:nvSpPr>
        <p:spPr>
          <a:xfrm>
            <a:off x="11600506" y="8187660"/>
            <a:ext cx="1903631" cy="1137555"/>
          </a:xfrm>
          <a:prstGeom prst="flowChartManualOperation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 err="1" smtClean="0">
                <a:solidFill>
                  <a:schemeClr val="tx1">
                    <a:lumMod val="50000"/>
                  </a:schemeClr>
                </a:solidFill>
              </a:rPr>
              <a:t>Impl</a:t>
            </a:r>
            <a:endParaRPr lang="en-US" sz="2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1" name="Flowchart: Manual Operation 10"/>
          <p:cNvSpPr/>
          <p:nvPr/>
        </p:nvSpPr>
        <p:spPr>
          <a:xfrm>
            <a:off x="14315863" y="8174118"/>
            <a:ext cx="1903631" cy="1137555"/>
          </a:xfrm>
          <a:prstGeom prst="flowChartManualOperation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 err="1" smtClean="0">
                <a:solidFill>
                  <a:schemeClr val="tx1">
                    <a:lumMod val="50000"/>
                  </a:schemeClr>
                </a:solidFill>
              </a:rPr>
              <a:t>Impl</a:t>
            </a:r>
            <a:endParaRPr lang="en-US" sz="2600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8438882" y="9636204"/>
            <a:ext cx="8042807" cy="20313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Pentagon 13"/>
          <p:cNvSpPr/>
          <p:nvPr/>
        </p:nvSpPr>
        <p:spPr>
          <a:xfrm>
            <a:off x="12767325" y="10182062"/>
            <a:ext cx="2464414" cy="1058906"/>
          </a:xfrm>
          <a:prstGeom prst="homePlat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 smtClean="0">
                <a:solidFill>
                  <a:schemeClr val="tx1">
                    <a:lumMod val="50000"/>
                  </a:schemeClr>
                </a:solidFill>
              </a:rPr>
              <a:t>Services</a:t>
            </a:r>
            <a:endParaRPr lang="en-US" sz="2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806127" y="6616816"/>
            <a:ext cx="1948550" cy="751599"/>
          </a:xfrm>
          <a:prstGeom prst="rect">
            <a:avLst/>
          </a:prstGeom>
          <a:solidFill>
            <a:srgbClr val="FFFF99"/>
          </a:solidFill>
          <a:ln w="381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 smtClean="0">
                <a:solidFill>
                  <a:schemeClr val="tx1">
                    <a:lumMod val="50000"/>
                  </a:schemeClr>
                </a:solidFill>
              </a:rPr>
              <a:t>Mock</a:t>
            </a:r>
            <a:endParaRPr lang="en-US" sz="2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8" name="Isosceles Triangle 17"/>
          <p:cNvSpPr/>
          <p:nvPr/>
        </p:nvSpPr>
        <p:spPr>
          <a:xfrm>
            <a:off x="8804336" y="5602657"/>
            <a:ext cx="1950342" cy="910797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 smtClean="0">
                <a:solidFill>
                  <a:schemeClr val="tx1">
                    <a:lumMod val="50000"/>
                  </a:schemeClr>
                </a:solidFill>
              </a:rPr>
              <a:t>API</a:t>
            </a:r>
            <a:endParaRPr lang="en-US" sz="2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858210" y="4394169"/>
            <a:ext cx="1813838" cy="73128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 smtClean="0">
                <a:solidFill>
                  <a:schemeClr val="tx1">
                    <a:lumMod val="50000"/>
                  </a:schemeClr>
                </a:solidFill>
              </a:rPr>
              <a:t>SDK</a:t>
            </a:r>
            <a:endParaRPr lang="en-US" sz="2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867190" y="2817482"/>
            <a:ext cx="1813838" cy="12409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 smtClean="0">
                <a:solidFill>
                  <a:schemeClr val="tx1">
                    <a:lumMod val="50000"/>
                  </a:schemeClr>
                </a:solidFill>
              </a:rPr>
              <a:t>Web</a:t>
            </a:r>
          </a:p>
          <a:p>
            <a:pPr algn="ctr"/>
            <a:r>
              <a:rPr lang="en-US" sz="2600" dirty="0" smtClean="0">
                <a:solidFill>
                  <a:schemeClr val="tx1">
                    <a:lumMod val="50000"/>
                  </a:schemeClr>
                </a:solidFill>
              </a:rPr>
              <a:t>Client</a:t>
            </a:r>
            <a:endParaRPr lang="en-US" sz="2600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5486400" y="7759868"/>
            <a:ext cx="13030200" cy="0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37" idx="0"/>
            <a:endCxn id="39" idx="2"/>
          </p:cNvCxnSpPr>
          <p:nvPr/>
        </p:nvCxnSpPr>
        <p:spPr>
          <a:xfrm flipH="1" flipV="1">
            <a:off x="12494865" y="4058435"/>
            <a:ext cx="5399" cy="1544222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11526884" y="6616816"/>
            <a:ext cx="1948550" cy="751599"/>
          </a:xfrm>
          <a:prstGeom prst="rect">
            <a:avLst/>
          </a:prstGeom>
          <a:solidFill>
            <a:srgbClr val="FFFF99"/>
          </a:solidFill>
          <a:ln w="381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 smtClean="0">
                <a:solidFill>
                  <a:schemeClr val="tx1">
                    <a:lumMod val="50000"/>
                  </a:schemeClr>
                </a:solidFill>
              </a:rPr>
              <a:t>Mock</a:t>
            </a:r>
            <a:endParaRPr lang="en-US" sz="2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7" name="Isosceles Triangle 36"/>
          <p:cNvSpPr/>
          <p:nvPr/>
        </p:nvSpPr>
        <p:spPr>
          <a:xfrm>
            <a:off x="11525093" y="5602657"/>
            <a:ext cx="1950342" cy="910797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 smtClean="0">
                <a:solidFill>
                  <a:schemeClr val="tx1">
                    <a:lumMod val="50000"/>
                  </a:schemeClr>
                </a:solidFill>
              </a:rPr>
              <a:t>API</a:t>
            </a:r>
            <a:endParaRPr lang="en-US" sz="2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1578967" y="4394169"/>
            <a:ext cx="1813838" cy="73128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 smtClean="0">
                <a:solidFill>
                  <a:schemeClr val="tx1">
                    <a:lumMod val="50000"/>
                  </a:schemeClr>
                </a:solidFill>
              </a:rPr>
              <a:t>SDK</a:t>
            </a:r>
            <a:endParaRPr lang="en-US" sz="2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1587946" y="2817482"/>
            <a:ext cx="1813838" cy="12409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>
                <a:solidFill>
                  <a:schemeClr val="tx1">
                    <a:lumMod val="50000"/>
                  </a:schemeClr>
                </a:solidFill>
              </a:rPr>
              <a:t>Android</a:t>
            </a:r>
          </a:p>
          <a:p>
            <a:pPr algn="ctr"/>
            <a:r>
              <a:rPr lang="en-US" sz="2600" dirty="0">
                <a:solidFill>
                  <a:schemeClr val="tx1">
                    <a:lumMod val="50000"/>
                  </a:schemeClr>
                </a:solidFill>
              </a:rPr>
              <a:t>Client</a:t>
            </a:r>
          </a:p>
        </p:txBody>
      </p:sp>
      <p:cxnSp>
        <p:nvCxnSpPr>
          <p:cNvPr id="40" name="Straight Connector 39"/>
          <p:cNvCxnSpPr>
            <a:stCxn id="42" idx="0"/>
            <a:endCxn id="44" idx="2"/>
          </p:cNvCxnSpPr>
          <p:nvPr/>
        </p:nvCxnSpPr>
        <p:spPr>
          <a:xfrm flipH="1" flipV="1">
            <a:off x="15210224" y="4046918"/>
            <a:ext cx="5398" cy="1567082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14242242" y="6605299"/>
            <a:ext cx="1948550" cy="751599"/>
          </a:xfrm>
          <a:prstGeom prst="rect">
            <a:avLst/>
          </a:prstGeom>
          <a:solidFill>
            <a:srgbClr val="FFFF99"/>
          </a:solidFill>
          <a:ln w="381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 smtClean="0">
                <a:solidFill>
                  <a:schemeClr val="tx1">
                    <a:lumMod val="50000"/>
                  </a:schemeClr>
                </a:solidFill>
              </a:rPr>
              <a:t>Mock</a:t>
            </a:r>
            <a:endParaRPr lang="en-US" sz="2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2" name="Isosceles Triangle 41"/>
          <p:cNvSpPr/>
          <p:nvPr/>
        </p:nvSpPr>
        <p:spPr>
          <a:xfrm>
            <a:off x="14240451" y="5614000"/>
            <a:ext cx="1950342" cy="910797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 smtClean="0">
                <a:solidFill>
                  <a:schemeClr val="tx1">
                    <a:lumMod val="50000"/>
                  </a:schemeClr>
                </a:solidFill>
              </a:rPr>
              <a:t>API</a:t>
            </a:r>
            <a:endParaRPr lang="en-US" sz="2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14294325" y="4382651"/>
            <a:ext cx="1813838" cy="73128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 smtClean="0">
                <a:solidFill>
                  <a:schemeClr val="tx1">
                    <a:lumMod val="50000"/>
                  </a:schemeClr>
                </a:solidFill>
              </a:rPr>
              <a:t>SDK</a:t>
            </a:r>
            <a:endParaRPr lang="en-US" sz="2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4303305" y="2805965"/>
            <a:ext cx="1813838" cy="12409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 smtClean="0">
                <a:solidFill>
                  <a:schemeClr val="tx1">
                    <a:lumMod val="50000"/>
                  </a:schemeClr>
                </a:solidFill>
              </a:rPr>
              <a:t>IOS</a:t>
            </a:r>
          </a:p>
          <a:p>
            <a:pPr algn="ctr"/>
            <a:r>
              <a:rPr lang="en-US" sz="2600" dirty="0" smtClean="0">
                <a:solidFill>
                  <a:schemeClr val="tx1">
                    <a:lumMod val="50000"/>
                  </a:schemeClr>
                </a:solidFill>
              </a:rPr>
              <a:t>Client</a:t>
            </a:r>
            <a:endParaRPr lang="en-US" sz="2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16751071" y="6103776"/>
            <a:ext cx="1023650" cy="108526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 smtClean="0"/>
              <a:t>1</a:t>
            </a:r>
            <a:endParaRPr lang="en-US" sz="2600" dirty="0"/>
          </a:p>
        </p:txBody>
      </p:sp>
      <p:sp>
        <p:nvSpPr>
          <p:cNvPr id="47" name="Oval 46"/>
          <p:cNvSpPr/>
          <p:nvPr/>
        </p:nvSpPr>
        <p:spPr>
          <a:xfrm>
            <a:off x="16727739" y="3597055"/>
            <a:ext cx="1023650" cy="108526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 smtClean="0"/>
              <a:t>2</a:t>
            </a:r>
            <a:endParaRPr lang="en-US" sz="2600" dirty="0"/>
          </a:p>
        </p:txBody>
      </p:sp>
      <p:sp>
        <p:nvSpPr>
          <p:cNvPr id="48" name="Oval 47"/>
          <p:cNvSpPr/>
          <p:nvPr/>
        </p:nvSpPr>
        <p:spPr>
          <a:xfrm>
            <a:off x="16834878" y="8213803"/>
            <a:ext cx="1023650" cy="108526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 smtClean="0"/>
              <a:t>2</a:t>
            </a:r>
            <a:endParaRPr lang="en-US" sz="2600" dirty="0"/>
          </a:p>
        </p:txBody>
      </p:sp>
      <p:sp>
        <p:nvSpPr>
          <p:cNvPr id="49" name="TextBox 48"/>
          <p:cNvSpPr txBox="1"/>
          <p:nvPr/>
        </p:nvSpPr>
        <p:spPr>
          <a:xfrm>
            <a:off x="5735028" y="5927242"/>
            <a:ext cx="227211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>
                <a:solidFill>
                  <a:srgbClr val="0E80C9"/>
                </a:solidFill>
              </a:rPr>
              <a:t>Front-end teams</a:t>
            </a:r>
            <a:endParaRPr lang="en-US" sz="2600" dirty="0">
              <a:solidFill>
                <a:srgbClr val="0E80C9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656152" y="10301337"/>
            <a:ext cx="224031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>
                <a:solidFill>
                  <a:srgbClr val="0E80C9"/>
                </a:solidFill>
              </a:rPr>
              <a:t>Back-end teams</a:t>
            </a:r>
            <a:endParaRPr lang="en-US" sz="2600" dirty="0">
              <a:solidFill>
                <a:srgbClr val="0E80C9"/>
              </a:solidFill>
            </a:endParaRPr>
          </a:p>
        </p:txBody>
      </p:sp>
      <p:pic>
        <p:nvPicPr>
          <p:cNvPr id="54" name="Picture 5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5057" y="3506662"/>
            <a:ext cx="2081745" cy="2354696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1028" y="7827366"/>
            <a:ext cx="2081745" cy="2354696"/>
          </a:xfrm>
          <a:prstGeom prst="rect">
            <a:avLst/>
          </a:prstGeom>
        </p:spPr>
      </p:pic>
      <p:sp>
        <p:nvSpPr>
          <p:cNvPr id="58" name="TextBox 57"/>
          <p:cNvSpPr txBox="1"/>
          <p:nvPr/>
        </p:nvSpPr>
        <p:spPr>
          <a:xfrm>
            <a:off x="1" y="11565073"/>
            <a:ext cx="2437764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6000" dirty="0" smtClean="0">
                <a:cs typeface="Lato Light"/>
              </a:rPr>
              <a:t>Enhance</a:t>
            </a:r>
            <a:r>
              <a:rPr lang="en-US" sz="6000" dirty="0" smtClean="0">
                <a:solidFill>
                  <a:schemeClr val="accent5"/>
                </a:solidFill>
                <a:cs typeface="Lato Light"/>
              </a:rPr>
              <a:t> </a:t>
            </a:r>
            <a:r>
              <a:rPr lang="en-US" sz="7000" dirty="0" smtClean="0">
                <a:solidFill>
                  <a:schemeClr val="accent5"/>
                </a:solidFill>
                <a:cs typeface="Lato Light"/>
              </a:rPr>
              <a:t>Teamwork</a:t>
            </a:r>
            <a:r>
              <a:rPr lang="en-US" sz="6000" dirty="0" smtClean="0">
                <a:solidFill>
                  <a:schemeClr val="accent5"/>
                </a:solidFill>
                <a:cs typeface="Lato Light"/>
              </a:rPr>
              <a:t> </a:t>
            </a:r>
            <a:r>
              <a:rPr lang="en-US" sz="6000" dirty="0" smtClean="0">
                <a:latin typeface="Lato Black"/>
                <a:cs typeface="Lato Black"/>
              </a:rPr>
              <a:t>And </a:t>
            </a:r>
            <a:r>
              <a:rPr lang="en-US" sz="7000" dirty="0" smtClean="0">
                <a:solidFill>
                  <a:srgbClr val="FFC000"/>
                </a:solidFill>
                <a:latin typeface="Lato Black"/>
                <a:cs typeface="Lato Black"/>
              </a:rPr>
              <a:t>Collaboration</a:t>
            </a:r>
            <a:endParaRPr lang="en-US" sz="7000" dirty="0">
              <a:solidFill>
                <a:srgbClr val="FFC000"/>
              </a:solidFill>
              <a:latin typeface="Lato Black"/>
              <a:cs typeface="Lato Black"/>
            </a:endParaRPr>
          </a:p>
        </p:txBody>
      </p:sp>
    </p:spTree>
    <p:extLst>
      <p:ext uri="{BB962C8B-B14F-4D97-AF65-F5344CB8AC3E}">
        <p14:creationId xmlns:p14="http://schemas.microsoft.com/office/powerpoint/2010/main" val="35153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2069183" y="147397"/>
            <a:ext cx="20562723" cy="1132818"/>
            <a:chOff x="-116540" y="4468112"/>
            <a:chExt cx="12812244" cy="697119"/>
          </a:xfrm>
          <a:solidFill>
            <a:schemeClr val="bg1">
              <a:lumMod val="95000"/>
              <a:alpha val="85000"/>
            </a:schemeClr>
          </a:solidFill>
        </p:grpSpPr>
        <p:grpSp>
          <p:nvGrpSpPr>
            <p:cNvPr id="24" name="Group 23"/>
            <p:cNvGrpSpPr/>
            <p:nvPr/>
          </p:nvGrpSpPr>
          <p:grpSpPr>
            <a:xfrm>
              <a:off x="4112933" y="4472081"/>
              <a:ext cx="4198938" cy="682626"/>
              <a:chOff x="1066800" y="2130425"/>
              <a:chExt cx="4198938" cy="682626"/>
            </a:xfrm>
            <a:grpFill/>
          </p:grpSpPr>
          <p:sp>
            <p:nvSpPr>
              <p:cNvPr id="235" name="Rectangle 5"/>
              <p:cNvSpPr>
                <a:spLocks noChangeArrowheads="1"/>
              </p:cNvSpPr>
              <p:nvPr/>
            </p:nvSpPr>
            <p:spPr bwMode="auto">
              <a:xfrm>
                <a:off x="518318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36" name="Rectangle 6"/>
              <p:cNvSpPr>
                <a:spLocks noChangeArrowheads="1"/>
              </p:cNvSpPr>
              <p:nvPr/>
            </p:nvSpPr>
            <p:spPr bwMode="auto">
              <a:xfrm>
                <a:off x="518795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37" name="Rectangle 7"/>
              <p:cNvSpPr>
                <a:spLocks noChangeArrowheads="1"/>
              </p:cNvSpPr>
              <p:nvPr/>
            </p:nvSpPr>
            <p:spPr bwMode="auto">
              <a:xfrm>
                <a:off x="518795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38" name="Rectangle 10"/>
              <p:cNvSpPr>
                <a:spLocks noChangeArrowheads="1"/>
              </p:cNvSpPr>
              <p:nvPr/>
            </p:nvSpPr>
            <p:spPr bwMode="auto">
              <a:xfrm>
                <a:off x="5033963" y="2725738"/>
                <a:ext cx="90488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39" name="Rectangle 11"/>
              <p:cNvSpPr>
                <a:spLocks noChangeArrowheads="1"/>
              </p:cNvSpPr>
              <p:nvPr/>
            </p:nvSpPr>
            <p:spPr bwMode="auto">
              <a:xfrm>
                <a:off x="50371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40" name="Rectangle 12"/>
              <p:cNvSpPr>
                <a:spLocks noChangeArrowheads="1"/>
              </p:cNvSpPr>
              <p:nvPr/>
            </p:nvSpPr>
            <p:spPr bwMode="auto">
              <a:xfrm>
                <a:off x="5040313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41" name="Rectangle 13"/>
              <p:cNvSpPr>
                <a:spLocks noChangeArrowheads="1"/>
              </p:cNvSpPr>
              <p:nvPr/>
            </p:nvSpPr>
            <p:spPr bwMode="auto">
              <a:xfrm>
                <a:off x="5040313" y="2278063"/>
                <a:ext cx="76200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42" name="Rectangle 14"/>
              <p:cNvSpPr>
                <a:spLocks noChangeArrowheads="1"/>
              </p:cNvSpPr>
              <p:nvPr/>
            </p:nvSpPr>
            <p:spPr bwMode="auto">
              <a:xfrm>
                <a:off x="50450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43" name="Rectangle 16"/>
              <p:cNvSpPr>
                <a:spLocks noChangeArrowheads="1"/>
              </p:cNvSpPr>
              <p:nvPr/>
            </p:nvSpPr>
            <p:spPr bwMode="auto">
              <a:xfrm>
                <a:off x="4886325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44" name="Rectangle 17"/>
              <p:cNvSpPr>
                <a:spLocks noChangeArrowheads="1"/>
              </p:cNvSpPr>
              <p:nvPr/>
            </p:nvSpPr>
            <p:spPr bwMode="auto">
              <a:xfrm>
                <a:off x="489108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45" name="Rectangle 18"/>
              <p:cNvSpPr>
                <a:spLocks noChangeArrowheads="1"/>
              </p:cNvSpPr>
              <p:nvPr/>
            </p:nvSpPr>
            <p:spPr bwMode="auto">
              <a:xfrm>
                <a:off x="4894263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46" name="Rectangle 19"/>
              <p:cNvSpPr>
                <a:spLocks noChangeArrowheads="1"/>
              </p:cNvSpPr>
              <p:nvPr/>
            </p:nvSpPr>
            <p:spPr bwMode="auto">
              <a:xfrm>
                <a:off x="489426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47" name="Rectangle 20"/>
              <p:cNvSpPr>
                <a:spLocks noChangeArrowheads="1"/>
              </p:cNvSpPr>
              <p:nvPr/>
            </p:nvSpPr>
            <p:spPr bwMode="auto">
              <a:xfrm>
                <a:off x="48974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48" name="Rectangle 22"/>
              <p:cNvSpPr>
                <a:spLocks noChangeArrowheads="1"/>
              </p:cNvSpPr>
              <p:nvPr/>
            </p:nvSpPr>
            <p:spPr bwMode="auto">
              <a:xfrm>
                <a:off x="474345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49" name="Rectangle 23"/>
              <p:cNvSpPr>
                <a:spLocks noChangeArrowheads="1"/>
              </p:cNvSpPr>
              <p:nvPr/>
            </p:nvSpPr>
            <p:spPr bwMode="auto">
              <a:xfrm>
                <a:off x="47482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50" name="Rectangle 26"/>
              <p:cNvSpPr>
                <a:spLocks noChangeArrowheads="1"/>
              </p:cNvSpPr>
              <p:nvPr/>
            </p:nvSpPr>
            <p:spPr bwMode="auto">
              <a:xfrm>
                <a:off x="4594225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51" name="Rectangle 27"/>
              <p:cNvSpPr>
                <a:spLocks noChangeArrowheads="1"/>
              </p:cNvSpPr>
              <p:nvPr/>
            </p:nvSpPr>
            <p:spPr bwMode="auto">
              <a:xfrm>
                <a:off x="45974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52" name="Rectangle 28"/>
              <p:cNvSpPr>
                <a:spLocks noChangeArrowheads="1"/>
              </p:cNvSpPr>
              <p:nvPr/>
            </p:nvSpPr>
            <p:spPr bwMode="auto">
              <a:xfrm>
                <a:off x="459740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53" name="Rectangle 29"/>
              <p:cNvSpPr>
                <a:spLocks noChangeArrowheads="1"/>
              </p:cNvSpPr>
              <p:nvPr/>
            </p:nvSpPr>
            <p:spPr bwMode="auto">
              <a:xfrm>
                <a:off x="46005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54" name="Rectangle 30"/>
              <p:cNvSpPr>
                <a:spLocks noChangeArrowheads="1"/>
              </p:cNvSpPr>
              <p:nvPr/>
            </p:nvSpPr>
            <p:spPr bwMode="auto">
              <a:xfrm>
                <a:off x="46053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55" name="Rectangle 32"/>
              <p:cNvSpPr>
                <a:spLocks noChangeArrowheads="1"/>
              </p:cNvSpPr>
              <p:nvPr/>
            </p:nvSpPr>
            <p:spPr bwMode="auto">
              <a:xfrm>
                <a:off x="4451350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56" name="Rectangle 33"/>
              <p:cNvSpPr>
                <a:spLocks noChangeArrowheads="1"/>
              </p:cNvSpPr>
              <p:nvPr/>
            </p:nvSpPr>
            <p:spPr bwMode="auto">
              <a:xfrm>
                <a:off x="445452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57" name="Rectangle 34"/>
              <p:cNvSpPr>
                <a:spLocks noChangeArrowheads="1"/>
              </p:cNvSpPr>
              <p:nvPr/>
            </p:nvSpPr>
            <p:spPr bwMode="auto">
              <a:xfrm>
                <a:off x="4457700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58" name="Rectangle 36"/>
              <p:cNvSpPr>
                <a:spLocks noChangeArrowheads="1"/>
              </p:cNvSpPr>
              <p:nvPr/>
            </p:nvSpPr>
            <p:spPr bwMode="auto">
              <a:xfrm>
                <a:off x="4300538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59" name="Rectangle 37"/>
              <p:cNvSpPr>
                <a:spLocks noChangeArrowheads="1"/>
              </p:cNvSpPr>
              <p:nvPr/>
            </p:nvSpPr>
            <p:spPr bwMode="auto">
              <a:xfrm>
                <a:off x="430371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60" name="Rectangle 38"/>
              <p:cNvSpPr>
                <a:spLocks noChangeArrowheads="1"/>
              </p:cNvSpPr>
              <p:nvPr/>
            </p:nvSpPr>
            <p:spPr bwMode="auto">
              <a:xfrm>
                <a:off x="43084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61" name="Rectangle 39"/>
              <p:cNvSpPr>
                <a:spLocks noChangeArrowheads="1"/>
              </p:cNvSpPr>
              <p:nvPr/>
            </p:nvSpPr>
            <p:spPr bwMode="auto">
              <a:xfrm>
                <a:off x="43084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62" name="Rectangle 41"/>
              <p:cNvSpPr>
                <a:spLocks noChangeArrowheads="1"/>
              </p:cNvSpPr>
              <p:nvPr/>
            </p:nvSpPr>
            <p:spPr bwMode="auto">
              <a:xfrm>
                <a:off x="415766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63" name="Rectangle 43"/>
              <p:cNvSpPr>
                <a:spLocks noChangeArrowheads="1"/>
              </p:cNvSpPr>
              <p:nvPr/>
            </p:nvSpPr>
            <p:spPr bwMode="auto">
              <a:xfrm>
                <a:off x="41608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64" name="Rectangle 45"/>
              <p:cNvSpPr>
                <a:spLocks noChangeArrowheads="1"/>
              </p:cNvSpPr>
              <p:nvPr/>
            </p:nvSpPr>
            <p:spPr bwMode="auto">
              <a:xfrm>
                <a:off x="400685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65" name="Rectangle 46"/>
              <p:cNvSpPr>
                <a:spLocks noChangeArrowheads="1"/>
              </p:cNvSpPr>
              <p:nvPr/>
            </p:nvSpPr>
            <p:spPr bwMode="auto">
              <a:xfrm>
                <a:off x="400685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66" name="Rectangle 47"/>
              <p:cNvSpPr>
                <a:spLocks noChangeArrowheads="1"/>
              </p:cNvSpPr>
              <p:nvPr/>
            </p:nvSpPr>
            <p:spPr bwMode="auto">
              <a:xfrm>
                <a:off x="4011613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67" name="Rectangle 48"/>
              <p:cNvSpPr>
                <a:spLocks noChangeArrowheads="1"/>
              </p:cNvSpPr>
              <p:nvPr/>
            </p:nvSpPr>
            <p:spPr bwMode="auto">
              <a:xfrm>
                <a:off x="40147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68" name="Rectangle 49"/>
              <p:cNvSpPr>
                <a:spLocks noChangeArrowheads="1"/>
              </p:cNvSpPr>
              <p:nvPr/>
            </p:nvSpPr>
            <p:spPr bwMode="auto">
              <a:xfrm>
                <a:off x="401478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69" name="Rectangle 51"/>
              <p:cNvSpPr>
                <a:spLocks noChangeArrowheads="1"/>
              </p:cNvSpPr>
              <p:nvPr/>
            </p:nvSpPr>
            <p:spPr bwMode="auto">
              <a:xfrm>
                <a:off x="3863975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70" name="Rectangle 53"/>
              <p:cNvSpPr>
                <a:spLocks noChangeArrowheads="1"/>
              </p:cNvSpPr>
              <p:nvPr/>
            </p:nvSpPr>
            <p:spPr bwMode="auto">
              <a:xfrm>
                <a:off x="38687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71" name="Rectangle 55"/>
              <p:cNvSpPr>
                <a:spLocks noChangeArrowheads="1"/>
              </p:cNvSpPr>
              <p:nvPr/>
            </p:nvSpPr>
            <p:spPr bwMode="auto">
              <a:xfrm>
                <a:off x="3713163" y="2578100"/>
                <a:ext cx="84138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72" name="Rectangle 56"/>
              <p:cNvSpPr>
                <a:spLocks noChangeArrowheads="1"/>
              </p:cNvSpPr>
              <p:nvPr/>
            </p:nvSpPr>
            <p:spPr bwMode="auto">
              <a:xfrm>
                <a:off x="3717925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73" name="Rectangle 57"/>
              <p:cNvSpPr>
                <a:spLocks noChangeArrowheads="1"/>
              </p:cNvSpPr>
              <p:nvPr/>
            </p:nvSpPr>
            <p:spPr bwMode="auto">
              <a:xfrm>
                <a:off x="3717925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74" name="Rectangle 60"/>
              <p:cNvSpPr>
                <a:spLocks noChangeArrowheads="1"/>
              </p:cNvSpPr>
              <p:nvPr/>
            </p:nvSpPr>
            <p:spPr bwMode="auto">
              <a:xfrm>
                <a:off x="3563938" y="2725738"/>
                <a:ext cx="90488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75" name="Rectangle 62"/>
              <p:cNvSpPr>
                <a:spLocks noChangeArrowheads="1"/>
              </p:cNvSpPr>
              <p:nvPr/>
            </p:nvSpPr>
            <p:spPr bwMode="auto">
              <a:xfrm>
                <a:off x="3571875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76" name="Rectangle 63"/>
              <p:cNvSpPr>
                <a:spLocks noChangeArrowheads="1"/>
              </p:cNvSpPr>
              <p:nvPr/>
            </p:nvSpPr>
            <p:spPr bwMode="auto">
              <a:xfrm>
                <a:off x="3575050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77" name="Rectangle 65"/>
              <p:cNvSpPr>
                <a:spLocks noChangeArrowheads="1"/>
              </p:cNvSpPr>
              <p:nvPr/>
            </p:nvSpPr>
            <p:spPr bwMode="auto">
              <a:xfrm>
                <a:off x="3421063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78" name="Rectangle 66"/>
              <p:cNvSpPr>
                <a:spLocks noChangeArrowheads="1"/>
              </p:cNvSpPr>
              <p:nvPr/>
            </p:nvSpPr>
            <p:spPr bwMode="auto">
              <a:xfrm>
                <a:off x="3424238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79" name="Rectangle 67"/>
              <p:cNvSpPr>
                <a:spLocks noChangeArrowheads="1"/>
              </p:cNvSpPr>
              <p:nvPr/>
            </p:nvSpPr>
            <p:spPr bwMode="auto">
              <a:xfrm>
                <a:off x="34242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80" name="Rectangle 68"/>
              <p:cNvSpPr>
                <a:spLocks noChangeArrowheads="1"/>
              </p:cNvSpPr>
              <p:nvPr/>
            </p:nvSpPr>
            <p:spPr bwMode="auto">
              <a:xfrm>
                <a:off x="3429000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81" name="Rectangle 70"/>
              <p:cNvSpPr>
                <a:spLocks noChangeArrowheads="1"/>
              </p:cNvSpPr>
              <p:nvPr/>
            </p:nvSpPr>
            <p:spPr bwMode="auto">
              <a:xfrm>
                <a:off x="327025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82" name="Rectangle 71"/>
              <p:cNvSpPr>
                <a:spLocks noChangeArrowheads="1"/>
              </p:cNvSpPr>
              <p:nvPr/>
            </p:nvSpPr>
            <p:spPr bwMode="auto">
              <a:xfrm>
                <a:off x="3273425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83" name="Rectangle 72"/>
              <p:cNvSpPr>
                <a:spLocks noChangeArrowheads="1"/>
              </p:cNvSpPr>
              <p:nvPr/>
            </p:nvSpPr>
            <p:spPr bwMode="auto">
              <a:xfrm>
                <a:off x="32781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84" name="Rectangle 75"/>
              <p:cNvSpPr>
                <a:spLocks noChangeArrowheads="1"/>
              </p:cNvSpPr>
              <p:nvPr/>
            </p:nvSpPr>
            <p:spPr bwMode="auto">
              <a:xfrm>
                <a:off x="3127375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85" name="Rectangle 76"/>
              <p:cNvSpPr>
                <a:spLocks noChangeArrowheads="1"/>
              </p:cNvSpPr>
              <p:nvPr/>
            </p:nvSpPr>
            <p:spPr bwMode="auto">
              <a:xfrm>
                <a:off x="313055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86" name="Rectangle 77"/>
              <p:cNvSpPr>
                <a:spLocks noChangeArrowheads="1"/>
              </p:cNvSpPr>
              <p:nvPr/>
            </p:nvSpPr>
            <p:spPr bwMode="auto">
              <a:xfrm>
                <a:off x="3135313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87" name="Rectangle 79"/>
              <p:cNvSpPr>
                <a:spLocks noChangeArrowheads="1"/>
              </p:cNvSpPr>
              <p:nvPr/>
            </p:nvSpPr>
            <p:spPr bwMode="auto">
              <a:xfrm>
                <a:off x="2976563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88" name="Rectangle 80"/>
              <p:cNvSpPr>
                <a:spLocks noChangeArrowheads="1"/>
              </p:cNvSpPr>
              <p:nvPr/>
            </p:nvSpPr>
            <p:spPr bwMode="auto">
              <a:xfrm>
                <a:off x="298132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89" name="Rectangle 81"/>
              <p:cNvSpPr>
                <a:spLocks noChangeArrowheads="1"/>
              </p:cNvSpPr>
              <p:nvPr/>
            </p:nvSpPr>
            <p:spPr bwMode="auto">
              <a:xfrm>
                <a:off x="2981325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90" name="Rectangle 82"/>
              <p:cNvSpPr>
                <a:spLocks noChangeArrowheads="1"/>
              </p:cNvSpPr>
              <p:nvPr/>
            </p:nvSpPr>
            <p:spPr bwMode="auto">
              <a:xfrm>
                <a:off x="298450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91" name="Rectangle 83"/>
              <p:cNvSpPr>
                <a:spLocks noChangeArrowheads="1"/>
              </p:cNvSpPr>
              <p:nvPr/>
            </p:nvSpPr>
            <p:spPr bwMode="auto">
              <a:xfrm>
                <a:off x="2987675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92" name="Rectangle 85"/>
              <p:cNvSpPr>
                <a:spLocks noChangeArrowheads="1"/>
              </p:cNvSpPr>
              <p:nvPr/>
            </p:nvSpPr>
            <p:spPr bwMode="auto">
              <a:xfrm>
                <a:off x="283051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93" name="Rectangle 86"/>
              <p:cNvSpPr>
                <a:spLocks noChangeArrowheads="1"/>
              </p:cNvSpPr>
              <p:nvPr/>
            </p:nvSpPr>
            <p:spPr bwMode="auto">
              <a:xfrm>
                <a:off x="2833688" y="2578100"/>
                <a:ext cx="79375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94" name="Rectangle 87"/>
              <p:cNvSpPr>
                <a:spLocks noChangeArrowheads="1"/>
              </p:cNvSpPr>
              <p:nvPr/>
            </p:nvSpPr>
            <p:spPr bwMode="auto">
              <a:xfrm>
                <a:off x="2833688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95" name="Rectangle 88"/>
              <p:cNvSpPr>
                <a:spLocks noChangeArrowheads="1"/>
              </p:cNvSpPr>
              <p:nvPr/>
            </p:nvSpPr>
            <p:spPr bwMode="auto">
              <a:xfrm>
                <a:off x="283845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96" name="Rectangle 89"/>
              <p:cNvSpPr>
                <a:spLocks noChangeArrowheads="1"/>
              </p:cNvSpPr>
              <p:nvPr/>
            </p:nvSpPr>
            <p:spPr bwMode="auto">
              <a:xfrm>
                <a:off x="2841625" y="2130425"/>
                <a:ext cx="63500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97" name="Rectangle 91"/>
              <p:cNvSpPr>
                <a:spLocks noChangeArrowheads="1"/>
              </p:cNvSpPr>
              <p:nvPr/>
            </p:nvSpPr>
            <p:spPr bwMode="auto">
              <a:xfrm>
                <a:off x="268446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98" name="Rectangle 92"/>
              <p:cNvSpPr>
                <a:spLocks noChangeArrowheads="1"/>
              </p:cNvSpPr>
              <p:nvPr/>
            </p:nvSpPr>
            <p:spPr bwMode="auto">
              <a:xfrm>
                <a:off x="2684463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99" name="Rectangle 93"/>
              <p:cNvSpPr>
                <a:spLocks noChangeArrowheads="1"/>
              </p:cNvSpPr>
              <p:nvPr/>
            </p:nvSpPr>
            <p:spPr bwMode="auto">
              <a:xfrm>
                <a:off x="2687638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00" name="Rectangle 94"/>
              <p:cNvSpPr>
                <a:spLocks noChangeArrowheads="1"/>
              </p:cNvSpPr>
              <p:nvPr/>
            </p:nvSpPr>
            <p:spPr bwMode="auto">
              <a:xfrm>
                <a:off x="26908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01" name="Rectangle 99"/>
              <p:cNvSpPr>
                <a:spLocks noChangeArrowheads="1"/>
              </p:cNvSpPr>
              <p:nvPr/>
            </p:nvSpPr>
            <p:spPr bwMode="auto">
              <a:xfrm>
                <a:off x="2544763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02" name="Rectangle 101"/>
              <p:cNvSpPr>
                <a:spLocks noChangeArrowheads="1"/>
              </p:cNvSpPr>
              <p:nvPr/>
            </p:nvSpPr>
            <p:spPr bwMode="auto">
              <a:xfrm>
                <a:off x="239077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03" name="Rectangle 102"/>
              <p:cNvSpPr>
                <a:spLocks noChangeArrowheads="1"/>
              </p:cNvSpPr>
              <p:nvPr/>
            </p:nvSpPr>
            <p:spPr bwMode="auto">
              <a:xfrm>
                <a:off x="2393950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04" name="Rectangle 103"/>
              <p:cNvSpPr>
                <a:spLocks noChangeArrowheads="1"/>
              </p:cNvSpPr>
              <p:nvPr/>
            </p:nvSpPr>
            <p:spPr bwMode="auto">
              <a:xfrm>
                <a:off x="23987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05" name="Rectangle 104"/>
              <p:cNvSpPr>
                <a:spLocks noChangeArrowheads="1"/>
              </p:cNvSpPr>
              <p:nvPr/>
            </p:nvSpPr>
            <p:spPr bwMode="auto">
              <a:xfrm>
                <a:off x="2398713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06" name="Rectangle 106"/>
              <p:cNvSpPr>
                <a:spLocks noChangeArrowheads="1"/>
              </p:cNvSpPr>
              <p:nvPr/>
            </p:nvSpPr>
            <p:spPr bwMode="auto">
              <a:xfrm>
                <a:off x="224472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07" name="Rectangle 107"/>
              <p:cNvSpPr>
                <a:spLocks noChangeArrowheads="1"/>
              </p:cNvSpPr>
              <p:nvPr/>
            </p:nvSpPr>
            <p:spPr bwMode="auto">
              <a:xfrm>
                <a:off x="224790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08" name="Rectangle 108"/>
              <p:cNvSpPr>
                <a:spLocks noChangeArrowheads="1"/>
              </p:cNvSpPr>
              <p:nvPr/>
            </p:nvSpPr>
            <p:spPr bwMode="auto">
              <a:xfrm>
                <a:off x="224790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09" name="Rectangle 111"/>
              <p:cNvSpPr>
                <a:spLocks noChangeArrowheads="1"/>
              </p:cNvSpPr>
              <p:nvPr/>
            </p:nvSpPr>
            <p:spPr bwMode="auto">
              <a:xfrm>
                <a:off x="210185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10" name="Rectangle 112"/>
              <p:cNvSpPr>
                <a:spLocks noChangeArrowheads="1"/>
              </p:cNvSpPr>
              <p:nvPr/>
            </p:nvSpPr>
            <p:spPr bwMode="auto">
              <a:xfrm>
                <a:off x="210185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11" name="Rectangle 115"/>
              <p:cNvSpPr>
                <a:spLocks noChangeArrowheads="1"/>
              </p:cNvSpPr>
              <p:nvPr/>
            </p:nvSpPr>
            <p:spPr bwMode="auto">
              <a:xfrm>
                <a:off x="194786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12" name="Rectangle 116"/>
              <p:cNvSpPr>
                <a:spLocks noChangeArrowheads="1"/>
              </p:cNvSpPr>
              <p:nvPr/>
            </p:nvSpPr>
            <p:spPr bwMode="auto">
              <a:xfrm>
                <a:off x="19510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13" name="Rectangle 117"/>
              <p:cNvSpPr>
                <a:spLocks noChangeArrowheads="1"/>
              </p:cNvSpPr>
              <p:nvPr/>
            </p:nvSpPr>
            <p:spPr bwMode="auto">
              <a:xfrm>
                <a:off x="1954213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14" name="Rectangle 118"/>
              <p:cNvSpPr>
                <a:spLocks noChangeArrowheads="1"/>
              </p:cNvSpPr>
              <p:nvPr/>
            </p:nvSpPr>
            <p:spPr bwMode="auto">
              <a:xfrm>
                <a:off x="1963271" y="2272553"/>
                <a:ext cx="62380" cy="7694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15" name="Rectangle 119"/>
              <p:cNvSpPr>
                <a:spLocks noChangeArrowheads="1"/>
              </p:cNvSpPr>
              <p:nvPr/>
            </p:nvSpPr>
            <p:spPr bwMode="auto">
              <a:xfrm>
                <a:off x="19589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16" name="Rectangle 121"/>
              <p:cNvSpPr>
                <a:spLocks noChangeArrowheads="1"/>
              </p:cNvSpPr>
              <p:nvPr/>
            </p:nvSpPr>
            <p:spPr bwMode="auto">
              <a:xfrm>
                <a:off x="1800225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17" name="Rectangle 122"/>
              <p:cNvSpPr>
                <a:spLocks noChangeArrowheads="1"/>
              </p:cNvSpPr>
              <p:nvPr/>
            </p:nvSpPr>
            <p:spPr bwMode="auto">
              <a:xfrm>
                <a:off x="1804988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18" name="Rectangle 123"/>
              <p:cNvSpPr>
                <a:spLocks noChangeArrowheads="1"/>
              </p:cNvSpPr>
              <p:nvPr/>
            </p:nvSpPr>
            <p:spPr bwMode="auto">
              <a:xfrm>
                <a:off x="180816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19" name="Rectangle 124"/>
              <p:cNvSpPr>
                <a:spLocks noChangeArrowheads="1"/>
              </p:cNvSpPr>
              <p:nvPr/>
            </p:nvSpPr>
            <p:spPr bwMode="auto">
              <a:xfrm>
                <a:off x="18113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20" name="Rectangle 126"/>
              <p:cNvSpPr>
                <a:spLocks noChangeArrowheads="1"/>
              </p:cNvSpPr>
              <p:nvPr/>
            </p:nvSpPr>
            <p:spPr bwMode="auto">
              <a:xfrm>
                <a:off x="165735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21" name="Rectangle 127"/>
              <p:cNvSpPr>
                <a:spLocks noChangeArrowheads="1"/>
              </p:cNvSpPr>
              <p:nvPr/>
            </p:nvSpPr>
            <p:spPr bwMode="auto">
              <a:xfrm>
                <a:off x="16621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22" name="Rectangle 130"/>
              <p:cNvSpPr>
                <a:spLocks noChangeArrowheads="1"/>
              </p:cNvSpPr>
              <p:nvPr/>
            </p:nvSpPr>
            <p:spPr bwMode="auto">
              <a:xfrm>
                <a:off x="15113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23" name="Rectangle 131"/>
              <p:cNvSpPr>
                <a:spLocks noChangeArrowheads="1"/>
              </p:cNvSpPr>
              <p:nvPr/>
            </p:nvSpPr>
            <p:spPr bwMode="auto">
              <a:xfrm>
                <a:off x="151130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24" name="Rectangle 132"/>
              <p:cNvSpPr>
                <a:spLocks noChangeArrowheads="1"/>
              </p:cNvSpPr>
              <p:nvPr/>
            </p:nvSpPr>
            <p:spPr bwMode="auto">
              <a:xfrm>
                <a:off x="15144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25" name="Rectangle 133"/>
              <p:cNvSpPr>
                <a:spLocks noChangeArrowheads="1"/>
              </p:cNvSpPr>
              <p:nvPr/>
            </p:nvSpPr>
            <p:spPr bwMode="auto">
              <a:xfrm>
                <a:off x="15192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26" name="Rectangle 135"/>
              <p:cNvSpPr>
                <a:spLocks noChangeArrowheads="1"/>
              </p:cNvSpPr>
              <p:nvPr/>
            </p:nvSpPr>
            <p:spPr bwMode="auto">
              <a:xfrm>
                <a:off x="1360488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27" name="Rectangle 136"/>
              <p:cNvSpPr>
                <a:spLocks noChangeArrowheads="1"/>
              </p:cNvSpPr>
              <p:nvPr/>
            </p:nvSpPr>
            <p:spPr bwMode="auto">
              <a:xfrm>
                <a:off x="1363663" y="2578100"/>
                <a:ext cx="79375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28" name="Rectangle 137"/>
              <p:cNvSpPr>
                <a:spLocks noChangeArrowheads="1"/>
              </p:cNvSpPr>
              <p:nvPr/>
            </p:nvSpPr>
            <p:spPr bwMode="auto">
              <a:xfrm>
                <a:off x="136366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29" name="Rectangle 138"/>
              <p:cNvSpPr>
                <a:spLocks noChangeArrowheads="1"/>
              </p:cNvSpPr>
              <p:nvPr/>
            </p:nvSpPr>
            <p:spPr bwMode="auto">
              <a:xfrm>
                <a:off x="136842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30" name="Rectangle 141"/>
              <p:cNvSpPr>
                <a:spLocks noChangeArrowheads="1"/>
              </p:cNvSpPr>
              <p:nvPr/>
            </p:nvSpPr>
            <p:spPr bwMode="auto">
              <a:xfrm>
                <a:off x="12144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31" name="Rectangle 142"/>
              <p:cNvSpPr>
                <a:spLocks noChangeArrowheads="1"/>
              </p:cNvSpPr>
              <p:nvPr/>
            </p:nvSpPr>
            <p:spPr bwMode="auto">
              <a:xfrm>
                <a:off x="121761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32" name="Rectangle 143"/>
              <p:cNvSpPr>
                <a:spLocks noChangeArrowheads="1"/>
              </p:cNvSpPr>
              <p:nvPr/>
            </p:nvSpPr>
            <p:spPr bwMode="auto">
              <a:xfrm>
                <a:off x="12207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33" name="Rectangle 144"/>
              <p:cNvSpPr>
                <a:spLocks noChangeArrowheads="1"/>
              </p:cNvSpPr>
              <p:nvPr/>
            </p:nvSpPr>
            <p:spPr bwMode="auto">
              <a:xfrm>
                <a:off x="122078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34" name="Rectangle 146"/>
              <p:cNvSpPr>
                <a:spLocks noChangeArrowheads="1"/>
              </p:cNvSpPr>
              <p:nvPr/>
            </p:nvSpPr>
            <p:spPr bwMode="auto">
              <a:xfrm>
                <a:off x="106680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35" name="Rectangle 147"/>
              <p:cNvSpPr>
                <a:spLocks noChangeArrowheads="1"/>
              </p:cNvSpPr>
              <p:nvPr/>
            </p:nvSpPr>
            <p:spPr bwMode="auto">
              <a:xfrm>
                <a:off x="10668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36" name="Rectangle 148"/>
              <p:cNvSpPr>
                <a:spLocks noChangeArrowheads="1"/>
              </p:cNvSpPr>
              <p:nvPr/>
            </p:nvSpPr>
            <p:spPr bwMode="auto">
              <a:xfrm>
                <a:off x="1071563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37" name="Rectangle 149"/>
              <p:cNvSpPr>
                <a:spLocks noChangeArrowheads="1"/>
              </p:cNvSpPr>
              <p:nvPr/>
            </p:nvSpPr>
            <p:spPr bwMode="auto">
              <a:xfrm>
                <a:off x="10747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38" name="Rectangle 150"/>
              <p:cNvSpPr>
                <a:spLocks noChangeArrowheads="1"/>
              </p:cNvSpPr>
              <p:nvPr/>
            </p:nvSpPr>
            <p:spPr bwMode="auto">
              <a:xfrm>
                <a:off x="10747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8496766" y="4468112"/>
              <a:ext cx="4198938" cy="682626"/>
              <a:chOff x="1066800" y="2130425"/>
              <a:chExt cx="4198938" cy="682626"/>
            </a:xfrm>
            <a:grpFill/>
          </p:grpSpPr>
          <p:sp>
            <p:nvSpPr>
              <p:cNvPr id="133" name="Rectangle 5"/>
              <p:cNvSpPr>
                <a:spLocks noChangeArrowheads="1"/>
              </p:cNvSpPr>
              <p:nvPr/>
            </p:nvSpPr>
            <p:spPr bwMode="auto">
              <a:xfrm>
                <a:off x="518318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34" name="Rectangle 6"/>
              <p:cNvSpPr>
                <a:spLocks noChangeArrowheads="1"/>
              </p:cNvSpPr>
              <p:nvPr/>
            </p:nvSpPr>
            <p:spPr bwMode="auto">
              <a:xfrm>
                <a:off x="518795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35" name="Rectangle 7"/>
              <p:cNvSpPr>
                <a:spLocks noChangeArrowheads="1"/>
              </p:cNvSpPr>
              <p:nvPr/>
            </p:nvSpPr>
            <p:spPr bwMode="auto">
              <a:xfrm>
                <a:off x="518795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36" name="Rectangle 10"/>
              <p:cNvSpPr>
                <a:spLocks noChangeArrowheads="1"/>
              </p:cNvSpPr>
              <p:nvPr/>
            </p:nvSpPr>
            <p:spPr bwMode="auto">
              <a:xfrm>
                <a:off x="5033963" y="2725738"/>
                <a:ext cx="90488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37" name="Rectangle 11"/>
              <p:cNvSpPr>
                <a:spLocks noChangeArrowheads="1"/>
              </p:cNvSpPr>
              <p:nvPr/>
            </p:nvSpPr>
            <p:spPr bwMode="auto">
              <a:xfrm>
                <a:off x="50371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38" name="Rectangle 12"/>
              <p:cNvSpPr>
                <a:spLocks noChangeArrowheads="1"/>
              </p:cNvSpPr>
              <p:nvPr/>
            </p:nvSpPr>
            <p:spPr bwMode="auto">
              <a:xfrm>
                <a:off x="5040313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39" name="Rectangle 13"/>
              <p:cNvSpPr>
                <a:spLocks noChangeArrowheads="1"/>
              </p:cNvSpPr>
              <p:nvPr/>
            </p:nvSpPr>
            <p:spPr bwMode="auto">
              <a:xfrm>
                <a:off x="5040313" y="2278063"/>
                <a:ext cx="76200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40" name="Rectangle 14"/>
              <p:cNvSpPr>
                <a:spLocks noChangeArrowheads="1"/>
              </p:cNvSpPr>
              <p:nvPr/>
            </p:nvSpPr>
            <p:spPr bwMode="auto">
              <a:xfrm>
                <a:off x="50450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41" name="Rectangle 16"/>
              <p:cNvSpPr>
                <a:spLocks noChangeArrowheads="1"/>
              </p:cNvSpPr>
              <p:nvPr/>
            </p:nvSpPr>
            <p:spPr bwMode="auto">
              <a:xfrm>
                <a:off x="4886325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42" name="Rectangle 17"/>
              <p:cNvSpPr>
                <a:spLocks noChangeArrowheads="1"/>
              </p:cNvSpPr>
              <p:nvPr/>
            </p:nvSpPr>
            <p:spPr bwMode="auto">
              <a:xfrm>
                <a:off x="489108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43" name="Rectangle 18"/>
              <p:cNvSpPr>
                <a:spLocks noChangeArrowheads="1"/>
              </p:cNvSpPr>
              <p:nvPr/>
            </p:nvSpPr>
            <p:spPr bwMode="auto">
              <a:xfrm>
                <a:off x="4894263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44" name="Rectangle 19"/>
              <p:cNvSpPr>
                <a:spLocks noChangeArrowheads="1"/>
              </p:cNvSpPr>
              <p:nvPr/>
            </p:nvSpPr>
            <p:spPr bwMode="auto">
              <a:xfrm>
                <a:off x="489426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45" name="Rectangle 20"/>
              <p:cNvSpPr>
                <a:spLocks noChangeArrowheads="1"/>
              </p:cNvSpPr>
              <p:nvPr/>
            </p:nvSpPr>
            <p:spPr bwMode="auto">
              <a:xfrm>
                <a:off x="48974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46" name="Rectangle 22"/>
              <p:cNvSpPr>
                <a:spLocks noChangeArrowheads="1"/>
              </p:cNvSpPr>
              <p:nvPr/>
            </p:nvSpPr>
            <p:spPr bwMode="auto">
              <a:xfrm>
                <a:off x="474345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47" name="Rectangle 23"/>
              <p:cNvSpPr>
                <a:spLocks noChangeArrowheads="1"/>
              </p:cNvSpPr>
              <p:nvPr/>
            </p:nvSpPr>
            <p:spPr bwMode="auto">
              <a:xfrm>
                <a:off x="47482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48" name="Rectangle 26"/>
              <p:cNvSpPr>
                <a:spLocks noChangeArrowheads="1"/>
              </p:cNvSpPr>
              <p:nvPr/>
            </p:nvSpPr>
            <p:spPr bwMode="auto">
              <a:xfrm>
                <a:off x="4594225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49" name="Rectangle 27"/>
              <p:cNvSpPr>
                <a:spLocks noChangeArrowheads="1"/>
              </p:cNvSpPr>
              <p:nvPr/>
            </p:nvSpPr>
            <p:spPr bwMode="auto">
              <a:xfrm>
                <a:off x="45974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50" name="Rectangle 28"/>
              <p:cNvSpPr>
                <a:spLocks noChangeArrowheads="1"/>
              </p:cNvSpPr>
              <p:nvPr/>
            </p:nvSpPr>
            <p:spPr bwMode="auto">
              <a:xfrm>
                <a:off x="459740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51" name="Rectangle 29"/>
              <p:cNvSpPr>
                <a:spLocks noChangeArrowheads="1"/>
              </p:cNvSpPr>
              <p:nvPr/>
            </p:nvSpPr>
            <p:spPr bwMode="auto">
              <a:xfrm>
                <a:off x="46005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52" name="Rectangle 30"/>
              <p:cNvSpPr>
                <a:spLocks noChangeArrowheads="1"/>
              </p:cNvSpPr>
              <p:nvPr/>
            </p:nvSpPr>
            <p:spPr bwMode="auto">
              <a:xfrm>
                <a:off x="46053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53" name="Rectangle 32"/>
              <p:cNvSpPr>
                <a:spLocks noChangeArrowheads="1"/>
              </p:cNvSpPr>
              <p:nvPr/>
            </p:nvSpPr>
            <p:spPr bwMode="auto">
              <a:xfrm>
                <a:off x="4451350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54" name="Rectangle 34"/>
              <p:cNvSpPr>
                <a:spLocks noChangeArrowheads="1"/>
              </p:cNvSpPr>
              <p:nvPr/>
            </p:nvSpPr>
            <p:spPr bwMode="auto">
              <a:xfrm>
                <a:off x="4457700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55" name="Rectangle 36"/>
              <p:cNvSpPr>
                <a:spLocks noChangeArrowheads="1"/>
              </p:cNvSpPr>
              <p:nvPr/>
            </p:nvSpPr>
            <p:spPr bwMode="auto">
              <a:xfrm>
                <a:off x="4300538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56" name="Rectangle 37"/>
              <p:cNvSpPr>
                <a:spLocks noChangeArrowheads="1"/>
              </p:cNvSpPr>
              <p:nvPr/>
            </p:nvSpPr>
            <p:spPr bwMode="auto">
              <a:xfrm>
                <a:off x="430371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57" name="Rectangle 38"/>
              <p:cNvSpPr>
                <a:spLocks noChangeArrowheads="1"/>
              </p:cNvSpPr>
              <p:nvPr/>
            </p:nvSpPr>
            <p:spPr bwMode="auto">
              <a:xfrm>
                <a:off x="43084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58" name="Rectangle 39"/>
              <p:cNvSpPr>
                <a:spLocks noChangeArrowheads="1"/>
              </p:cNvSpPr>
              <p:nvPr/>
            </p:nvSpPr>
            <p:spPr bwMode="auto">
              <a:xfrm>
                <a:off x="43084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59" name="Rectangle 41"/>
              <p:cNvSpPr>
                <a:spLocks noChangeArrowheads="1"/>
              </p:cNvSpPr>
              <p:nvPr/>
            </p:nvSpPr>
            <p:spPr bwMode="auto">
              <a:xfrm>
                <a:off x="415766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60" name="Rectangle 43"/>
              <p:cNvSpPr>
                <a:spLocks noChangeArrowheads="1"/>
              </p:cNvSpPr>
              <p:nvPr/>
            </p:nvSpPr>
            <p:spPr bwMode="auto">
              <a:xfrm>
                <a:off x="41608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61" name="Rectangle 45"/>
              <p:cNvSpPr>
                <a:spLocks noChangeArrowheads="1"/>
              </p:cNvSpPr>
              <p:nvPr/>
            </p:nvSpPr>
            <p:spPr bwMode="auto">
              <a:xfrm>
                <a:off x="400685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62" name="Rectangle 46"/>
              <p:cNvSpPr>
                <a:spLocks noChangeArrowheads="1"/>
              </p:cNvSpPr>
              <p:nvPr/>
            </p:nvSpPr>
            <p:spPr bwMode="auto">
              <a:xfrm>
                <a:off x="400685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63" name="Rectangle 47"/>
              <p:cNvSpPr>
                <a:spLocks noChangeArrowheads="1"/>
              </p:cNvSpPr>
              <p:nvPr/>
            </p:nvSpPr>
            <p:spPr bwMode="auto">
              <a:xfrm>
                <a:off x="4011613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64" name="Rectangle 48"/>
              <p:cNvSpPr>
                <a:spLocks noChangeArrowheads="1"/>
              </p:cNvSpPr>
              <p:nvPr/>
            </p:nvSpPr>
            <p:spPr bwMode="auto">
              <a:xfrm>
                <a:off x="40147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65" name="Rectangle 49"/>
              <p:cNvSpPr>
                <a:spLocks noChangeArrowheads="1"/>
              </p:cNvSpPr>
              <p:nvPr/>
            </p:nvSpPr>
            <p:spPr bwMode="auto">
              <a:xfrm>
                <a:off x="401478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66" name="Rectangle 51"/>
              <p:cNvSpPr>
                <a:spLocks noChangeArrowheads="1"/>
              </p:cNvSpPr>
              <p:nvPr/>
            </p:nvSpPr>
            <p:spPr bwMode="auto">
              <a:xfrm>
                <a:off x="3863975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67" name="Rectangle 52"/>
              <p:cNvSpPr>
                <a:spLocks noChangeArrowheads="1"/>
              </p:cNvSpPr>
              <p:nvPr/>
            </p:nvSpPr>
            <p:spPr bwMode="auto">
              <a:xfrm>
                <a:off x="38687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68" name="Rectangle 53"/>
              <p:cNvSpPr>
                <a:spLocks noChangeArrowheads="1"/>
              </p:cNvSpPr>
              <p:nvPr/>
            </p:nvSpPr>
            <p:spPr bwMode="auto">
              <a:xfrm>
                <a:off x="38687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69" name="Rectangle 55"/>
              <p:cNvSpPr>
                <a:spLocks noChangeArrowheads="1"/>
              </p:cNvSpPr>
              <p:nvPr/>
            </p:nvSpPr>
            <p:spPr bwMode="auto">
              <a:xfrm>
                <a:off x="3713163" y="2578100"/>
                <a:ext cx="84138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70" name="Rectangle 56"/>
              <p:cNvSpPr>
                <a:spLocks noChangeArrowheads="1"/>
              </p:cNvSpPr>
              <p:nvPr/>
            </p:nvSpPr>
            <p:spPr bwMode="auto">
              <a:xfrm>
                <a:off x="3717925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71" name="Rectangle 57"/>
              <p:cNvSpPr>
                <a:spLocks noChangeArrowheads="1"/>
              </p:cNvSpPr>
              <p:nvPr/>
            </p:nvSpPr>
            <p:spPr bwMode="auto">
              <a:xfrm>
                <a:off x="3717925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72" name="Rectangle 60"/>
              <p:cNvSpPr>
                <a:spLocks noChangeArrowheads="1"/>
              </p:cNvSpPr>
              <p:nvPr/>
            </p:nvSpPr>
            <p:spPr bwMode="auto">
              <a:xfrm>
                <a:off x="3563938" y="2725738"/>
                <a:ext cx="90488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73" name="Rectangle 63"/>
              <p:cNvSpPr>
                <a:spLocks noChangeArrowheads="1"/>
              </p:cNvSpPr>
              <p:nvPr/>
            </p:nvSpPr>
            <p:spPr bwMode="auto">
              <a:xfrm>
                <a:off x="3575050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74" name="Rectangle 65"/>
              <p:cNvSpPr>
                <a:spLocks noChangeArrowheads="1"/>
              </p:cNvSpPr>
              <p:nvPr/>
            </p:nvSpPr>
            <p:spPr bwMode="auto">
              <a:xfrm>
                <a:off x="3421063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75" name="Rectangle 66"/>
              <p:cNvSpPr>
                <a:spLocks noChangeArrowheads="1"/>
              </p:cNvSpPr>
              <p:nvPr/>
            </p:nvSpPr>
            <p:spPr bwMode="auto">
              <a:xfrm>
                <a:off x="3424238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76" name="Rectangle 67"/>
              <p:cNvSpPr>
                <a:spLocks noChangeArrowheads="1"/>
              </p:cNvSpPr>
              <p:nvPr/>
            </p:nvSpPr>
            <p:spPr bwMode="auto">
              <a:xfrm>
                <a:off x="34242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77" name="Rectangle 68"/>
              <p:cNvSpPr>
                <a:spLocks noChangeArrowheads="1"/>
              </p:cNvSpPr>
              <p:nvPr/>
            </p:nvSpPr>
            <p:spPr bwMode="auto">
              <a:xfrm>
                <a:off x="3429000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78" name="Rectangle 70"/>
              <p:cNvSpPr>
                <a:spLocks noChangeArrowheads="1"/>
              </p:cNvSpPr>
              <p:nvPr/>
            </p:nvSpPr>
            <p:spPr bwMode="auto">
              <a:xfrm>
                <a:off x="327025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79" name="Rectangle 71"/>
              <p:cNvSpPr>
                <a:spLocks noChangeArrowheads="1"/>
              </p:cNvSpPr>
              <p:nvPr/>
            </p:nvSpPr>
            <p:spPr bwMode="auto">
              <a:xfrm>
                <a:off x="3273425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80" name="Rectangle 72"/>
              <p:cNvSpPr>
                <a:spLocks noChangeArrowheads="1"/>
              </p:cNvSpPr>
              <p:nvPr/>
            </p:nvSpPr>
            <p:spPr bwMode="auto">
              <a:xfrm>
                <a:off x="32781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81" name="Rectangle 75"/>
              <p:cNvSpPr>
                <a:spLocks noChangeArrowheads="1"/>
              </p:cNvSpPr>
              <p:nvPr/>
            </p:nvSpPr>
            <p:spPr bwMode="auto">
              <a:xfrm>
                <a:off x="3127375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82" name="Rectangle 76"/>
              <p:cNvSpPr>
                <a:spLocks noChangeArrowheads="1"/>
              </p:cNvSpPr>
              <p:nvPr/>
            </p:nvSpPr>
            <p:spPr bwMode="auto">
              <a:xfrm>
                <a:off x="313055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83" name="Rectangle 77"/>
              <p:cNvSpPr>
                <a:spLocks noChangeArrowheads="1"/>
              </p:cNvSpPr>
              <p:nvPr/>
            </p:nvSpPr>
            <p:spPr bwMode="auto">
              <a:xfrm>
                <a:off x="3135313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84" name="Rectangle 79"/>
              <p:cNvSpPr>
                <a:spLocks noChangeArrowheads="1"/>
              </p:cNvSpPr>
              <p:nvPr/>
            </p:nvSpPr>
            <p:spPr bwMode="auto">
              <a:xfrm>
                <a:off x="2976563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85" name="Rectangle 80"/>
              <p:cNvSpPr>
                <a:spLocks noChangeArrowheads="1"/>
              </p:cNvSpPr>
              <p:nvPr/>
            </p:nvSpPr>
            <p:spPr bwMode="auto">
              <a:xfrm>
                <a:off x="298132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86" name="Rectangle 81"/>
              <p:cNvSpPr>
                <a:spLocks noChangeArrowheads="1"/>
              </p:cNvSpPr>
              <p:nvPr/>
            </p:nvSpPr>
            <p:spPr bwMode="auto">
              <a:xfrm>
                <a:off x="2981325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87" name="Rectangle 82"/>
              <p:cNvSpPr>
                <a:spLocks noChangeArrowheads="1"/>
              </p:cNvSpPr>
              <p:nvPr/>
            </p:nvSpPr>
            <p:spPr bwMode="auto">
              <a:xfrm>
                <a:off x="298450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88" name="Rectangle 83"/>
              <p:cNvSpPr>
                <a:spLocks noChangeArrowheads="1"/>
              </p:cNvSpPr>
              <p:nvPr/>
            </p:nvSpPr>
            <p:spPr bwMode="auto">
              <a:xfrm>
                <a:off x="2987675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89" name="Rectangle 85"/>
              <p:cNvSpPr>
                <a:spLocks noChangeArrowheads="1"/>
              </p:cNvSpPr>
              <p:nvPr/>
            </p:nvSpPr>
            <p:spPr bwMode="auto">
              <a:xfrm>
                <a:off x="283051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90" name="Rectangle 86"/>
              <p:cNvSpPr>
                <a:spLocks noChangeArrowheads="1"/>
              </p:cNvSpPr>
              <p:nvPr/>
            </p:nvSpPr>
            <p:spPr bwMode="auto">
              <a:xfrm>
                <a:off x="2833688" y="2578100"/>
                <a:ext cx="79375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91" name="Rectangle 87"/>
              <p:cNvSpPr>
                <a:spLocks noChangeArrowheads="1"/>
              </p:cNvSpPr>
              <p:nvPr/>
            </p:nvSpPr>
            <p:spPr bwMode="auto">
              <a:xfrm>
                <a:off x="2833688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92" name="Rectangle 89"/>
              <p:cNvSpPr>
                <a:spLocks noChangeArrowheads="1"/>
              </p:cNvSpPr>
              <p:nvPr/>
            </p:nvSpPr>
            <p:spPr bwMode="auto">
              <a:xfrm>
                <a:off x="2841625" y="2130425"/>
                <a:ext cx="63500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93" name="Rectangle 91"/>
              <p:cNvSpPr>
                <a:spLocks noChangeArrowheads="1"/>
              </p:cNvSpPr>
              <p:nvPr/>
            </p:nvSpPr>
            <p:spPr bwMode="auto">
              <a:xfrm>
                <a:off x="268446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94" name="Rectangle 92"/>
              <p:cNvSpPr>
                <a:spLocks noChangeArrowheads="1"/>
              </p:cNvSpPr>
              <p:nvPr/>
            </p:nvSpPr>
            <p:spPr bwMode="auto">
              <a:xfrm>
                <a:off x="2684463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95" name="Rectangle 93"/>
              <p:cNvSpPr>
                <a:spLocks noChangeArrowheads="1"/>
              </p:cNvSpPr>
              <p:nvPr/>
            </p:nvSpPr>
            <p:spPr bwMode="auto">
              <a:xfrm>
                <a:off x="2687638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96" name="Rectangle 94"/>
              <p:cNvSpPr>
                <a:spLocks noChangeArrowheads="1"/>
              </p:cNvSpPr>
              <p:nvPr/>
            </p:nvSpPr>
            <p:spPr bwMode="auto">
              <a:xfrm>
                <a:off x="26908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97" name="Rectangle 97"/>
              <p:cNvSpPr>
                <a:spLocks noChangeArrowheads="1"/>
              </p:cNvSpPr>
              <p:nvPr/>
            </p:nvSpPr>
            <p:spPr bwMode="auto">
              <a:xfrm>
                <a:off x="2541588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98" name="Rectangle 99"/>
              <p:cNvSpPr>
                <a:spLocks noChangeArrowheads="1"/>
              </p:cNvSpPr>
              <p:nvPr/>
            </p:nvSpPr>
            <p:spPr bwMode="auto">
              <a:xfrm>
                <a:off x="2544763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99" name="Rectangle 101"/>
              <p:cNvSpPr>
                <a:spLocks noChangeArrowheads="1"/>
              </p:cNvSpPr>
              <p:nvPr/>
            </p:nvSpPr>
            <p:spPr bwMode="auto">
              <a:xfrm>
                <a:off x="239077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00" name="Rectangle 102"/>
              <p:cNvSpPr>
                <a:spLocks noChangeArrowheads="1"/>
              </p:cNvSpPr>
              <p:nvPr/>
            </p:nvSpPr>
            <p:spPr bwMode="auto">
              <a:xfrm>
                <a:off x="2393950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01" name="Rectangle 103"/>
              <p:cNvSpPr>
                <a:spLocks noChangeArrowheads="1"/>
              </p:cNvSpPr>
              <p:nvPr/>
            </p:nvSpPr>
            <p:spPr bwMode="auto">
              <a:xfrm>
                <a:off x="23987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02" name="Rectangle 104"/>
              <p:cNvSpPr>
                <a:spLocks noChangeArrowheads="1"/>
              </p:cNvSpPr>
              <p:nvPr/>
            </p:nvSpPr>
            <p:spPr bwMode="auto">
              <a:xfrm>
                <a:off x="2398713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03" name="Rectangle 106"/>
              <p:cNvSpPr>
                <a:spLocks noChangeArrowheads="1"/>
              </p:cNvSpPr>
              <p:nvPr/>
            </p:nvSpPr>
            <p:spPr bwMode="auto">
              <a:xfrm>
                <a:off x="224472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04" name="Rectangle 107"/>
              <p:cNvSpPr>
                <a:spLocks noChangeArrowheads="1"/>
              </p:cNvSpPr>
              <p:nvPr/>
            </p:nvSpPr>
            <p:spPr bwMode="auto">
              <a:xfrm>
                <a:off x="224790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05" name="Rectangle 111"/>
              <p:cNvSpPr>
                <a:spLocks noChangeArrowheads="1"/>
              </p:cNvSpPr>
              <p:nvPr/>
            </p:nvSpPr>
            <p:spPr bwMode="auto">
              <a:xfrm>
                <a:off x="210185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06" name="Rectangle 112"/>
              <p:cNvSpPr>
                <a:spLocks noChangeArrowheads="1"/>
              </p:cNvSpPr>
              <p:nvPr/>
            </p:nvSpPr>
            <p:spPr bwMode="auto">
              <a:xfrm>
                <a:off x="210185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07" name="Rectangle 115"/>
              <p:cNvSpPr>
                <a:spLocks noChangeArrowheads="1"/>
              </p:cNvSpPr>
              <p:nvPr/>
            </p:nvSpPr>
            <p:spPr bwMode="auto">
              <a:xfrm>
                <a:off x="194786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08" name="Rectangle 116"/>
              <p:cNvSpPr>
                <a:spLocks noChangeArrowheads="1"/>
              </p:cNvSpPr>
              <p:nvPr/>
            </p:nvSpPr>
            <p:spPr bwMode="auto">
              <a:xfrm>
                <a:off x="19510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09" name="Rectangle 117"/>
              <p:cNvSpPr>
                <a:spLocks noChangeArrowheads="1"/>
              </p:cNvSpPr>
              <p:nvPr/>
            </p:nvSpPr>
            <p:spPr bwMode="auto">
              <a:xfrm>
                <a:off x="1954213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10" name="Rectangle 118"/>
              <p:cNvSpPr>
                <a:spLocks noChangeArrowheads="1"/>
              </p:cNvSpPr>
              <p:nvPr/>
            </p:nvSpPr>
            <p:spPr bwMode="auto">
              <a:xfrm>
                <a:off x="1963271" y="2272553"/>
                <a:ext cx="62380" cy="7694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11" name="Rectangle 119"/>
              <p:cNvSpPr>
                <a:spLocks noChangeArrowheads="1"/>
              </p:cNvSpPr>
              <p:nvPr/>
            </p:nvSpPr>
            <p:spPr bwMode="auto">
              <a:xfrm>
                <a:off x="19589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12" name="Rectangle 121"/>
              <p:cNvSpPr>
                <a:spLocks noChangeArrowheads="1"/>
              </p:cNvSpPr>
              <p:nvPr/>
            </p:nvSpPr>
            <p:spPr bwMode="auto">
              <a:xfrm>
                <a:off x="1800225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13" name="Rectangle 122"/>
              <p:cNvSpPr>
                <a:spLocks noChangeArrowheads="1"/>
              </p:cNvSpPr>
              <p:nvPr/>
            </p:nvSpPr>
            <p:spPr bwMode="auto">
              <a:xfrm>
                <a:off x="1804988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14" name="Rectangle 123"/>
              <p:cNvSpPr>
                <a:spLocks noChangeArrowheads="1"/>
              </p:cNvSpPr>
              <p:nvPr/>
            </p:nvSpPr>
            <p:spPr bwMode="auto">
              <a:xfrm>
                <a:off x="180816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15" name="Rectangle 124"/>
              <p:cNvSpPr>
                <a:spLocks noChangeArrowheads="1"/>
              </p:cNvSpPr>
              <p:nvPr/>
            </p:nvSpPr>
            <p:spPr bwMode="auto">
              <a:xfrm>
                <a:off x="18113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16" name="Rectangle 126"/>
              <p:cNvSpPr>
                <a:spLocks noChangeArrowheads="1"/>
              </p:cNvSpPr>
              <p:nvPr/>
            </p:nvSpPr>
            <p:spPr bwMode="auto">
              <a:xfrm>
                <a:off x="165735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17" name="Rectangle 127"/>
              <p:cNvSpPr>
                <a:spLocks noChangeArrowheads="1"/>
              </p:cNvSpPr>
              <p:nvPr/>
            </p:nvSpPr>
            <p:spPr bwMode="auto">
              <a:xfrm>
                <a:off x="16621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18" name="Rectangle 130"/>
              <p:cNvSpPr>
                <a:spLocks noChangeArrowheads="1"/>
              </p:cNvSpPr>
              <p:nvPr/>
            </p:nvSpPr>
            <p:spPr bwMode="auto">
              <a:xfrm>
                <a:off x="15113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19" name="Rectangle 131"/>
              <p:cNvSpPr>
                <a:spLocks noChangeArrowheads="1"/>
              </p:cNvSpPr>
              <p:nvPr/>
            </p:nvSpPr>
            <p:spPr bwMode="auto">
              <a:xfrm>
                <a:off x="151130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20" name="Rectangle 132"/>
              <p:cNvSpPr>
                <a:spLocks noChangeArrowheads="1"/>
              </p:cNvSpPr>
              <p:nvPr/>
            </p:nvSpPr>
            <p:spPr bwMode="auto">
              <a:xfrm>
                <a:off x="15144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21" name="Rectangle 133"/>
              <p:cNvSpPr>
                <a:spLocks noChangeArrowheads="1"/>
              </p:cNvSpPr>
              <p:nvPr/>
            </p:nvSpPr>
            <p:spPr bwMode="auto">
              <a:xfrm>
                <a:off x="15192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22" name="Rectangle 135"/>
              <p:cNvSpPr>
                <a:spLocks noChangeArrowheads="1"/>
              </p:cNvSpPr>
              <p:nvPr/>
            </p:nvSpPr>
            <p:spPr bwMode="auto">
              <a:xfrm>
                <a:off x="1360488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23" name="Rectangle 136"/>
              <p:cNvSpPr>
                <a:spLocks noChangeArrowheads="1"/>
              </p:cNvSpPr>
              <p:nvPr/>
            </p:nvSpPr>
            <p:spPr bwMode="auto">
              <a:xfrm>
                <a:off x="1363663" y="2578100"/>
                <a:ext cx="79375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24" name="Rectangle 137"/>
              <p:cNvSpPr>
                <a:spLocks noChangeArrowheads="1"/>
              </p:cNvSpPr>
              <p:nvPr/>
            </p:nvSpPr>
            <p:spPr bwMode="auto">
              <a:xfrm>
                <a:off x="136366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25" name="Rectangle 138"/>
              <p:cNvSpPr>
                <a:spLocks noChangeArrowheads="1"/>
              </p:cNvSpPr>
              <p:nvPr/>
            </p:nvSpPr>
            <p:spPr bwMode="auto">
              <a:xfrm>
                <a:off x="136842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26" name="Rectangle 141"/>
              <p:cNvSpPr>
                <a:spLocks noChangeArrowheads="1"/>
              </p:cNvSpPr>
              <p:nvPr/>
            </p:nvSpPr>
            <p:spPr bwMode="auto">
              <a:xfrm>
                <a:off x="12144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27" name="Rectangle 142"/>
              <p:cNvSpPr>
                <a:spLocks noChangeArrowheads="1"/>
              </p:cNvSpPr>
              <p:nvPr/>
            </p:nvSpPr>
            <p:spPr bwMode="auto">
              <a:xfrm>
                <a:off x="121761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28" name="Rectangle 143"/>
              <p:cNvSpPr>
                <a:spLocks noChangeArrowheads="1"/>
              </p:cNvSpPr>
              <p:nvPr/>
            </p:nvSpPr>
            <p:spPr bwMode="auto">
              <a:xfrm>
                <a:off x="12207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29" name="Rectangle 144"/>
              <p:cNvSpPr>
                <a:spLocks noChangeArrowheads="1"/>
              </p:cNvSpPr>
              <p:nvPr/>
            </p:nvSpPr>
            <p:spPr bwMode="auto">
              <a:xfrm>
                <a:off x="122078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30" name="Rectangle 146"/>
              <p:cNvSpPr>
                <a:spLocks noChangeArrowheads="1"/>
              </p:cNvSpPr>
              <p:nvPr/>
            </p:nvSpPr>
            <p:spPr bwMode="auto">
              <a:xfrm>
                <a:off x="106680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31" name="Rectangle 147"/>
              <p:cNvSpPr>
                <a:spLocks noChangeArrowheads="1"/>
              </p:cNvSpPr>
              <p:nvPr/>
            </p:nvSpPr>
            <p:spPr bwMode="auto">
              <a:xfrm>
                <a:off x="10668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32" name="Rectangle 148"/>
              <p:cNvSpPr>
                <a:spLocks noChangeArrowheads="1"/>
              </p:cNvSpPr>
              <p:nvPr/>
            </p:nvSpPr>
            <p:spPr bwMode="auto">
              <a:xfrm>
                <a:off x="1071563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33" name="Rectangle 149"/>
              <p:cNvSpPr>
                <a:spLocks noChangeArrowheads="1"/>
              </p:cNvSpPr>
              <p:nvPr/>
            </p:nvSpPr>
            <p:spPr bwMode="auto">
              <a:xfrm>
                <a:off x="10747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34" name="Rectangle 150"/>
              <p:cNvSpPr>
                <a:spLocks noChangeArrowheads="1"/>
              </p:cNvSpPr>
              <p:nvPr/>
            </p:nvSpPr>
            <p:spPr bwMode="auto">
              <a:xfrm>
                <a:off x="10747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</p:grpSp>
        <p:grpSp>
          <p:nvGrpSpPr>
            <p:cNvPr id="29" name="Group 28"/>
            <p:cNvGrpSpPr/>
            <p:nvPr/>
          </p:nvGrpSpPr>
          <p:grpSpPr>
            <a:xfrm>
              <a:off x="-116540" y="4482605"/>
              <a:ext cx="4198938" cy="682626"/>
              <a:chOff x="1066800" y="2130425"/>
              <a:chExt cx="4198938" cy="682626"/>
            </a:xfrm>
            <a:grpFill/>
          </p:grpSpPr>
          <p:sp>
            <p:nvSpPr>
              <p:cNvPr id="30" name="Rectangle 5"/>
              <p:cNvSpPr>
                <a:spLocks noChangeArrowheads="1"/>
              </p:cNvSpPr>
              <p:nvPr/>
            </p:nvSpPr>
            <p:spPr bwMode="auto">
              <a:xfrm>
                <a:off x="518318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1" name="Rectangle 6"/>
              <p:cNvSpPr>
                <a:spLocks noChangeArrowheads="1"/>
              </p:cNvSpPr>
              <p:nvPr/>
            </p:nvSpPr>
            <p:spPr bwMode="auto">
              <a:xfrm>
                <a:off x="518795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2" name="Rectangle 7"/>
              <p:cNvSpPr>
                <a:spLocks noChangeArrowheads="1"/>
              </p:cNvSpPr>
              <p:nvPr/>
            </p:nvSpPr>
            <p:spPr bwMode="auto">
              <a:xfrm>
                <a:off x="518795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3" name="Rectangle 10"/>
              <p:cNvSpPr>
                <a:spLocks noChangeArrowheads="1"/>
              </p:cNvSpPr>
              <p:nvPr/>
            </p:nvSpPr>
            <p:spPr bwMode="auto">
              <a:xfrm>
                <a:off x="5033963" y="2725738"/>
                <a:ext cx="90488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4" name="Rectangle 11"/>
              <p:cNvSpPr>
                <a:spLocks noChangeArrowheads="1"/>
              </p:cNvSpPr>
              <p:nvPr/>
            </p:nvSpPr>
            <p:spPr bwMode="auto">
              <a:xfrm>
                <a:off x="50371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5" name="Rectangle 12"/>
              <p:cNvSpPr>
                <a:spLocks noChangeArrowheads="1"/>
              </p:cNvSpPr>
              <p:nvPr/>
            </p:nvSpPr>
            <p:spPr bwMode="auto">
              <a:xfrm>
                <a:off x="5040313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6" name="Rectangle 13"/>
              <p:cNvSpPr>
                <a:spLocks noChangeArrowheads="1"/>
              </p:cNvSpPr>
              <p:nvPr/>
            </p:nvSpPr>
            <p:spPr bwMode="auto">
              <a:xfrm>
                <a:off x="5040313" y="2278063"/>
                <a:ext cx="76200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7" name="Rectangle 14"/>
              <p:cNvSpPr>
                <a:spLocks noChangeArrowheads="1"/>
              </p:cNvSpPr>
              <p:nvPr/>
            </p:nvSpPr>
            <p:spPr bwMode="auto">
              <a:xfrm>
                <a:off x="50450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8" name="Rectangle 16"/>
              <p:cNvSpPr>
                <a:spLocks noChangeArrowheads="1"/>
              </p:cNvSpPr>
              <p:nvPr/>
            </p:nvSpPr>
            <p:spPr bwMode="auto">
              <a:xfrm>
                <a:off x="4886325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9" name="Rectangle 17"/>
              <p:cNvSpPr>
                <a:spLocks noChangeArrowheads="1"/>
              </p:cNvSpPr>
              <p:nvPr/>
            </p:nvSpPr>
            <p:spPr bwMode="auto">
              <a:xfrm>
                <a:off x="489108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40" name="Rectangle 18"/>
              <p:cNvSpPr>
                <a:spLocks noChangeArrowheads="1"/>
              </p:cNvSpPr>
              <p:nvPr/>
            </p:nvSpPr>
            <p:spPr bwMode="auto">
              <a:xfrm>
                <a:off x="4894263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41" name="Rectangle 19"/>
              <p:cNvSpPr>
                <a:spLocks noChangeArrowheads="1"/>
              </p:cNvSpPr>
              <p:nvPr/>
            </p:nvSpPr>
            <p:spPr bwMode="auto">
              <a:xfrm>
                <a:off x="489426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42" name="Rectangle 20"/>
              <p:cNvSpPr>
                <a:spLocks noChangeArrowheads="1"/>
              </p:cNvSpPr>
              <p:nvPr/>
            </p:nvSpPr>
            <p:spPr bwMode="auto">
              <a:xfrm>
                <a:off x="48974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43" name="Rectangle 22"/>
              <p:cNvSpPr>
                <a:spLocks noChangeArrowheads="1"/>
              </p:cNvSpPr>
              <p:nvPr/>
            </p:nvSpPr>
            <p:spPr bwMode="auto">
              <a:xfrm>
                <a:off x="474345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44" name="Rectangle 26"/>
              <p:cNvSpPr>
                <a:spLocks noChangeArrowheads="1"/>
              </p:cNvSpPr>
              <p:nvPr/>
            </p:nvSpPr>
            <p:spPr bwMode="auto">
              <a:xfrm>
                <a:off x="4594225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45" name="Rectangle 27"/>
              <p:cNvSpPr>
                <a:spLocks noChangeArrowheads="1"/>
              </p:cNvSpPr>
              <p:nvPr/>
            </p:nvSpPr>
            <p:spPr bwMode="auto">
              <a:xfrm>
                <a:off x="45974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46" name="Rectangle 28"/>
              <p:cNvSpPr>
                <a:spLocks noChangeArrowheads="1"/>
              </p:cNvSpPr>
              <p:nvPr/>
            </p:nvSpPr>
            <p:spPr bwMode="auto">
              <a:xfrm>
                <a:off x="459740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47" name="Rectangle 29"/>
              <p:cNvSpPr>
                <a:spLocks noChangeArrowheads="1"/>
              </p:cNvSpPr>
              <p:nvPr/>
            </p:nvSpPr>
            <p:spPr bwMode="auto">
              <a:xfrm>
                <a:off x="46005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48" name="Rectangle 30"/>
              <p:cNvSpPr>
                <a:spLocks noChangeArrowheads="1"/>
              </p:cNvSpPr>
              <p:nvPr/>
            </p:nvSpPr>
            <p:spPr bwMode="auto">
              <a:xfrm>
                <a:off x="46053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49" name="Rectangle 32"/>
              <p:cNvSpPr>
                <a:spLocks noChangeArrowheads="1"/>
              </p:cNvSpPr>
              <p:nvPr/>
            </p:nvSpPr>
            <p:spPr bwMode="auto">
              <a:xfrm>
                <a:off x="4451350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50" name="Rectangle 33"/>
              <p:cNvSpPr>
                <a:spLocks noChangeArrowheads="1"/>
              </p:cNvSpPr>
              <p:nvPr/>
            </p:nvSpPr>
            <p:spPr bwMode="auto">
              <a:xfrm>
                <a:off x="445452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51" name="Rectangle 34"/>
              <p:cNvSpPr>
                <a:spLocks noChangeArrowheads="1"/>
              </p:cNvSpPr>
              <p:nvPr/>
            </p:nvSpPr>
            <p:spPr bwMode="auto">
              <a:xfrm>
                <a:off x="4457700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52" name="Rectangle 36"/>
              <p:cNvSpPr>
                <a:spLocks noChangeArrowheads="1"/>
              </p:cNvSpPr>
              <p:nvPr/>
            </p:nvSpPr>
            <p:spPr bwMode="auto">
              <a:xfrm>
                <a:off x="4300538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53" name="Rectangle 37"/>
              <p:cNvSpPr>
                <a:spLocks noChangeArrowheads="1"/>
              </p:cNvSpPr>
              <p:nvPr/>
            </p:nvSpPr>
            <p:spPr bwMode="auto">
              <a:xfrm>
                <a:off x="430371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54" name="Rectangle 38"/>
              <p:cNvSpPr>
                <a:spLocks noChangeArrowheads="1"/>
              </p:cNvSpPr>
              <p:nvPr/>
            </p:nvSpPr>
            <p:spPr bwMode="auto">
              <a:xfrm>
                <a:off x="43084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55" name="Rectangle 39"/>
              <p:cNvSpPr>
                <a:spLocks noChangeArrowheads="1"/>
              </p:cNvSpPr>
              <p:nvPr/>
            </p:nvSpPr>
            <p:spPr bwMode="auto">
              <a:xfrm>
                <a:off x="43084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56" name="Rectangle 43"/>
              <p:cNvSpPr>
                <a:spLocks noChangeArrowheads="1"/>
              </p:cNvSpPr>
              <p:nvPr/>
            </p:nvSpPr>
            <p:spPr bwMode="auto">
              <a:xfrm>
                <a:off x="41608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57" name="Rectangle 45"/>
              <p:cNvSpPr>
                <a:spLocks noChangeArrowheads="1"/>
              </p:cNvSpPr>
              <p:nvPr/>
            </p:nvSpPr>
            <p:spPr bwMode="auto">
              <a:xfrm>
                <a:off x="400685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58" name="Rectangle 46"/>
              <p:cNvSpPr>
                <a:spLocks noChangeArrowheads="1"/>
              </p:cNvSpPr>
              <p:nvPr/>
            </p:nvSpPr>
            <p:spPr bwMode="auto">
              <a:xfrm>
                <a:off x="400685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59" name="Rectangle 47"/>
              <p:cNvSpPr>
                <a:spLocks noChangeArrowheads="1"/>
              </p:cNvSpPr>
              <p:nvPr/>
            </p:nvSpPr>
            <p:spPr bwMode="auto">
              <a:xfrm>
                <a:off x="4011613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60" name="Rectangle 48"/>
              <p:cNvSpPr>
                <a:spLocks noChangeArrowheads="1"/>
              </p:cNvSpPr>
              <p:nvPr/>
            </p:nvSpPr>
            <p:spPr bwMode="auto">
              <a:xfrm>
                <a:off x="40147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61" name="Rectangle 49"/>
              <p:cNvSpPr>
                <a:spLocks noChangeArrowheads="1"/>
              </p:cNvSpPr>
              <p:nvPr/>
            </p:nvSpPr>
            <p:spPr bwMode="auto">
              <a:xfrm>
                <a:off x="401478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62" name="Rectangle 51"/>
              <p:cNvSpPr>
                <a:spLocks noChangeArrowheads="1"/>
              </p:cNvSpPr>
              <p:nvPr/>
            </p:nvSpPr>
            <p:spPr bwMode="auto">
              <a:xfrm>
                <a:off x="3863975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63" name="Rectangle 52"/>
              <p:cNvSpPr>
                <a:spLocks noChangeArrowheads="1"/>
              </p:cNvSpPr>
              <p:nvPr/>
            </p:nvSpPr>
            <p:spPr bwMode="auto">
              <a:xfrm>
                <a:off x="38687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64" name="Rectangle 53"/>
              <p:cNvSpPr>
                <a:spLocks noChangeArrowheads="1"/>
              </p:cNvSpPr>
              <p:nvPr/>
            </p:nvSpPr>
            <p:spPr bwMode="auto">
              <a:xfrm>
                <a:off x="38687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65" name="Rectangle 55"/>
              <p:cNvSpPr>
                <a:spLocks noChangeArrowheads="1"/>
              </p:cNvSpPr>
              <p:nvPr/>
            </p:nvSpPr>
            <p:spPr bwMode="auto">
              <a:xfrm>
                <a:off x="3713163" y="2578100"/>
                <a:ext cx="84138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66" name="Rectangle 56"/>
              <p:cNvSpPr>
                <a:spLocks noChangeArrowheads="1"/>
              </p:cNvSpPr>
              <p:nvPr/>
            </p:nvSpPr>
            <p:spPr bwMode="auto">
              <a:xfrm>
                <a:off x="3717925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67" name="Rectangle 57"/>
              <p:cNvSpPr>
                <a:spLocks noChangeArrowheads="1"/>
              </p:cNvSpPr>
              <p:nvPr/>
            </p:nvSpPr>
            <p:spPr bwMode="auto">
              <a:xfrm>
                <a:off x="3717925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68" name="Rectangle 60"/>
              <p:cNvSpPr>
                <a:spLocks noChangeArrowheads="1"/>
              </p:cNvSpPr>
              <p:nvPr/>
            </p:nvSpPr>
            <p:spPr bwMode="auto">
              <a:xfrm>
                <a:off x="3563938" y="2725738"/>
                <a:ext cx="90488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69" name="Rectangle 62"/>
              <p:cNvSpPr>
                <a:spLocks noChangeArrowheads="1"/>
              </p:cNvSpPr>
              <p:nvPr/>
            </p:nvSpPr>
            <p:spPr bwMode="auto">
              <a:xfrm>
                <a:off x="3571875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70" name="Rectangle 63"/>
              <p:cNvSpPr>
                <a:spLocks noChangeArrowheads="1"/>
              </p:cNvSpPr>
              <p:nvPr/>
            </p:nvSpPr>
            <p:spPr bwMode="auto">
              <a:xfrm>
                <a:off x="3575050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71" name="Rectangle 65"/>
              <p:cNvSpPr>
                <a:spLocks noChangeArrowheads="1"/>
              </p:cNvSpPr>
              <p:nvPr/>
            </p:nvSpPr>
            <p:spPr bwMode="auto">
              <a:xfrm>
                <a:off x="3421063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72" name="Rectangle 66"/>
              <p:cNvSpPr>
                <a:spLocks noChangeArrowheads="1"/>
              </p:cNvSpPr>
              <p:nvPr/>
            </p:nvSpPr>
            <p:spPr bwMode="auto">
              <a:xfrm>
                <a:off x="3424238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73" name="Rectangle 67"/>
              <p:cNvSpPr>
                <a:spLocks noChangeArrowheads="1"/>
              </p:cNvSpPr>
              <p:nvPr/>
            </p:nvSpPr>
            <p:spPr bwMode="auto">
              <a:xfrm>
                <a:off x="34242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74" name="Rectangle 68"/>
              <p:cNvSpPr>
                <a:spLocks noChangeArrowheads="1"/>
              </p:cNvSpPr>
              <p:nvPr/>
            </p:nvSpPr>
            <p:spPr bwMode="auto">
              <a:xfrm>
                <a:off x="3429000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75" name="Rectangle 70"/>
              <p:cNvSpPr>
                <a:spLocks noChangeArrowheads="1"/>
              </p:cNvSpPr>
              <p:nvPr/>
            </p:nvSpPr>
            <p:spPr bwMode="auto">
              <a:xfrm>
                <a:off x="327025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76" name="Rectangle 71"/>
              <p:cNvSpPr>
                <a:spLocks noChangeArrowheads="1"/>
              </p:cNvSpPr>
              <p:nvPr/>
            </p:nvSpPr>
            <p:spPr bwMode="auto">
              <a:xfrm>
                <a:off x="3273425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77" name="Rectangle 72"/>
              <p:cNvSpPr>
                <a:spLocks noChangeArrowheads="1"/>
              </p:cNvSpPr>
              <p:nvPr/>
            </p:nvSpPr>
            <p:spPr bwMode="auto">
              <a:xfrm>
                <a:off x="32781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78" name="Rectangle 75"/>
              <p:cNvSpPr>
                <a:spLocks noChangeArrowheads="1"/>
              </p:cNvSpPr>
              <p:nvPr/>
            </p:nvSpPr>
            <p:spPr bwMode="auto">
              <a:xfrm>
                <a:off x="3127375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79" name="Rectangle 76"/>
              <p:cNvSpPr>
                <a:spLocks noChangeArrowheads="1"/>
              </p:cNvSpPr>
              <p:nvPr/>
            </p:nvSpPr>
            <p:spPr bwMode="auto">
              <a:xfrm>
                <a:off x="313055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80" name="Rectangle 77"/>
              <p:cNvSpPr>
                <a:spLocks noChangeArrowheads="1"/>
              </p:cNvSpPr>
              <p:nvPr/>
            </p:nvSpPr>
            <p:spPr bwMode="auto">
              <a:xfrm>
                <a:off x="3135313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81" name="Rectangle 79"/>
              <p:cNvSpPr>
                <a:spLocks noChangeArrowheads="1"/>
              </p:cNvSpPr>
              <p:nvPr/>
            </p:nvSpPr>
            <p:spPr bwMode="auto">
              <a:xfrm>
                <a:off x="2976563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82" name="Rectangle 80"/>
              <p:cNvSpPr>
                <a:spLocks noChangeArrowheads="1"/>
              </p:cNvSpPr>
              <p:nvPr/>
            </p:nvSpPr>
            <p:spPr bwMode="auto">
              <a:xfrm>
                <a:off x="298132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83" name="Rectangle 81"/>
              <p:cNvSpPr>
                <a:spLocks noChangeArrowheads="1"/>
              </p:cNvSpPr>
              <p:nvPr/>
            </p:nvSpPr>
            <p:spPr bwMode="auto">
              <a:xfrm>
                <a:off x="2981325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84" name="Rectangle 82"/>
              <p:cNvSpPr>
                <a:spLocks noChangeArrowheads="1"/>
              </p:cNvSpPr>
              <p:nvPr/>
            </p:nvSpPr>
            <p:spPr bwMode="auto">
              <a:xfrm>
                <a:off x="298450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85" name="Rectangle 83"/>
              <p:cNvSpPr>
                <a:spLocks noChangeArrowheads="1"/>
              </p:cNvSpPr>
              <p:nvPr/>
            </p:nvSpPr>
            <p:spPr bwMode="auto">
              <a:xfrm>
                <a:off x="2987675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86" name="Rectangle 85"/>
              <p:cNvSpPr>
                <a:spLocks noChangeArrowheads="1"/>
              </p:cNvSpPr>
              <p:nvPr/>
            </p:nvSpPr>
            <p:spPr bwMode="auto">
              <a:xfrm>
                <a:off x="283051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87" name="Rectangle 86"/>
              <p:cNvSpPr>
                <a:spLocks noChangeArrowheads="1"/>
              </p:cNvSpPr>
              <p:nvPr/>
            </p:nvSpPr>
            <p:spPr bwMode="auto">
              <a:xfrm>
                <a:off x="2833688" y="2578100"/>
                <a:ext cx="79375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88" name="Rectangle 87"/>
              <p:cNvSpPr>
                <a:spLocks noChangeArrowheads="1"/>
              </p:cNvSpPr>
              <p:nvPr/>
            </p:nvSpPr>
            <p:spPr bwMode="auto">
              <a:xfrm>
                <a:off x="2833688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89" name="Rectangle 88"/>
              <p:cNvSpPr>
                <a:spLocks noChangeArrowheads="1"/>
              </p:cNvSpPr>
              <p:nvPr/>
            </p:nvSpPr>
            <p:spPr bwMode="auto">
              <a:xfrm>
                <a:off x="283845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90" name="Rectangle 89"/>
              <p:cNvSpPr>
                <a:spLocks noChangeArrowheads="1"/>
              </p:cNvSpPr>
              <p:nvPr/>
            </p:nvSpPr>
            <p:spPr bwMode="auto">
              <a:xfrm>
                <a:off x="2841625" y="2130425"/>
                <a:ext cx="63500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91" name="Rectangle 91"/>
              <p:cNvSpPr>
                <a:spLocks noChangeArrowheads="1"/>
              </p:cNvSpPr>
              <p:nvPr/>
            </p:nvSpPr>
            <p:spPr bwMode="auto">
              <a:xfrm>
                <a:off x="268446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92" name="Rectangle 92"/>
              <p:cNvSpPr>
                <a:spLocks noChangeArrowheads="1"/>
              </p:cNvSpPr>
              <p:nvPr/>
            </p:nvSpPr>
            <p:spPr bwMode="auto">
              <a:xfrm>
                <a:off x="2684463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93" name="Rectangle 93"/>
              <p:cNvSpPr>
                <a:spLocks noChangeArrowheads="1"/>
              </p:cNvSpPr>
              <p:nvPr/>
            </p:nvSpPr>
            <p:spPr bwMode="auto">
              <a:xfrm>
                <a:off x="2687638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94" name="Rectangle 94"/>
              <p:cNvSpPr>
                <a:spLocks noChangeArrowheads="1"/>
              </p:cNvSpPr>
              <p:nvPr/>
            </p:nvSpPr>
            <p:spPr bwMode="auto">
              <a:xfrm>
                <a:off x="26908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95" name="Rectangle 97"/>
              <p:cNvSpPr>
                <a:spLocks noChangeArrowheads="1"/>
              </p:cNvSpPr>
              <p:nvPr/>
            </p:nvSpPr>
            <p:spPr bwMode="auto">
              <a:xfrm>
                <a:off x="2541588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96" name="Rectangle 99"/>
              <p:cNvSpPr>
                <a:spLocks noChangeArrowheads="1"/>
              </p:cNvSpPr>
              <p:nvPr/>
            </p:nvSpPr>
            <p:spPr bwMode="auto">
              <a:xfrm>
                <a:off x="2544763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97" name="Rectangle 101"/>
              <p:cNvSpPr>
                <a:spLocks noChangeArrowheads="1"/>
              </p:cNvSpPr>
              <p:nvPr/>
            </p:nvSpPr>
            <p:spPr bwMode="auto">
              <a:xfrm>
                <a:off x="239077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98" name="Rectangle 102"/>
              <p:cNvSpPr>
                <a:spLocks noChangeArrowheads="1"/>
              </p:cNvSpPr>
              <p:nvPr/>
            </p:nvSpPr>
            <p:spPr bwMode="auto">
              <a:xfrm>
                <a:off x="2393950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99" name="Rectangle 103"/>
              <p:cNvSpPr>
                <a:spLocks noChangeArrowheads="1"/>
              </p:cNvSpPr>
              <p:nvPr/>
            </p:nvSpPr>
            <p:spPr bwMode="auto">
              <a:xfrm>
                <a:off x="23987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00" name="Rectangle 104"/>
              <p:cNvSpPr>
                <a:spLocks noChangeArrowheads="1"/>
              </p:cNvSpPr>
              <p:nvPr/>
            </p:nvSpPr>
            <p:spPr bwMode="auto">
              <a:xfrm>
                <a:off x="2398713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01" name="Rectangle 106"/>
              <p:cNvSpPr>
                <a:spLocks noChangeArrowheads="1"/>
              </p:cNvSpPr>
              <p:nvPr/>
            </p:nvSpPr>
            <p:spPr bwMode="auto">
              <a:xfrm>
                <a:off x="224472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02" name="Rectangle 107"/>
              <p:cNvSpPr>
                <a:spLocks noChangeArrowheads="1"/>
              </p:cNvSpPr>
              <p:nvPr/>
            </p:nvSpPr>
            <p:spPr bwMode="auto">
              <a:xfrm>
                <a:off x="224790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03" name="Rectangle 108"/>
              <p:cNvSpPr>
                <a:spLocks noChangeArrowheads="1"/>
              </p:cNvSpPr>
              <p:nvPr/>
            </p:nvSpPr>
            <p:spPr bwMode="auto">
              <a:xfrm>
                <a:off x="224790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04" name="Rectangle 111"/>
              <p:cNvSpPr>
                <a:spLocks noChangeArrowheads="1"/>
              </p:cNvSpPr>
              <p:nvPr/>
            </p:nvSpPr>
            <p:spPr bwMode="auto">
              <a:xfrm>
                <a:off x="210185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05" name="Rectangle 112"/>
              <p:cNvSpPr>
                <a:spLocks noChangeArrowheads="1"/>
              </p:cNvSpPr>
              <p:nvPr/>
            </p:nvSpPr>
            <p:spPr bwMode="auto">
              <a:xfrm>
                <a:off x="210185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06" name="Rectangle 115"/>
              <p:cNvSpPr>
                <a:spLocks noChangeArrowheads="1"/>
              </p:cNvSpPr>
              <p:nvPr/>
            </p:nvSpPr>
            <p:spPr bwMode="auto">
              <a:xfrm>
                <a:off x="194786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07" name="Rectangle 116"/>
              <p:cNvSpPr>
                <a:spLocks noChangeArrowheads="1"/>
              </p:cNvSpPr>
              <p:nvPr/>
            </p:nvSpPr>
            <p:spPr bwMode="auto">
              <a:xfrm>
                <a:off x="19510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08" name="Rectangle 117"/>
              <p:cNvSpPr>
                <a:spLocks noChangeArrowheads="1"/>
              </p:cNvSpPr>
              <p:nvPr/>
            </p:nvSpPr>
            <p:spPr bwMode="auto">
              <a:xfrm>
                <a:off x="1954213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09" name="Rectangle 118"/>
              <p:cNvSpPr>
                <a:spLocks noChangeArrowheads="1"/>
              </p:cNvSpPr>
              <p:nvPr/>
            </p:nvSpPr>
            <p:spPr bwMode="auto">
              <a:xfrm>
                <a:off x="1963271" y="2272553"/>
                <a:ext cx="62380" cy="7694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10" name="Rectangle 119"/>
              <p:cNvSpPr>
                <a:spLocks noChangeArrowheads="1"/>
              </p:cNvSpPr>
              <p:nvPr/>
            </p:nvSpPr>
            <p:spPr bwMode="auto">
              <a:xfrm>
                <a:off x="19589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11" name="Rectangle 121"/>
              <p:cNvSpPr>
                <a:spLocks noChangeArrowheads="1"/>
              </p:cNvSpPr>
              <p:nvPr/>
            </p:nvSpPr>
            <p:spPr bwMode="auto">
              <a:xfrm>
                <a:off x="1800225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12" name="Rectangle 122"/>
              <p:cNvSpPr>
                <a:spLocks noChangeArrowheads="1"/>
              </p:cNvSpPr>
              <p:nvPr/>
            </p:nvSpPr>
            <p:spPr bwMode="auto">
              <a:xfrm>
                <a:off x="1804988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13" name="Rectangle 123"/>
              <p:cNvSpPr>
                <a:spLocks noChangeArrowheads="1"/>
              </p:cNvSpPr>
              <p:nvPr/>
            </p:nvSpPr>
            <p:spPr bwMode="auto">
              <a:xfrm>
                <a:off x="180816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14" name="Rectangle 124"/>
              <p:cNvSpPr>
                <a:spLocks noChangeArrowheads="1"/>
              </p:cNvSpPr>
              <p:nvPr/>
            </p:nvSpPr>
            <p:spPr bwMode="auto">
              <a:xfrm>
                <a:off x="18113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15" name="Rectangle 126"/>
              <p:cNvSpPr>
                <a:spLocks noChangeArrowheads="1"/>
              </p:cNvSpPr>
              <p:nvPr/>
            </p:nvSpPr>
            <p:spPr bwMode="auto">
              <a:xfrm>
                <a:off x="165735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16" name="Rectangle 127"/>
              <p:cNvSpPr>
                <a:spLocks noChangeArrowheads="1"/>
              </p:cNvSpPr>
              <p:nvPr/>
            </p:nvSpPr>
            <p:spPr bwMode="auto">
              <a:xfrm>
                <a:off x="16621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17" name="Rectangle 130"/>
              <p:cNvSpPr>
                <a:spLocks noChangeArrowheads="1"/>
              </p:cNvSpPr>
              <p:nvPr/>
            </p:nvSpPr>
            <p:spPr bwMode="auto">
              <a:xfrm>
                <a:off x="15113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18" name="Rectangle 131"/>
              <p:cNvSpPr>
                <a:spLocks noChangeArrowheads="1"/>
              </p:cNvSpPr>
              <p:nvPr/>
            </p:nvSpPr>
            <p:spPr bwMode="auto">
              <a:xfrm>
                <a:off x="151130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19" name="Rectangle 132"/>
              <p:cNvSpPr>
                <a:spLocks noChangeArrowheads="1"/>
              </p:cNvSpPr>
              <p:nvPr/>
            </p:nvSpPr>
            <p:spPr bwMode="auto">
              <a:xfrm>
                <a:off x="15144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20" name="Rectangle 133"/>
              <p:cNvSpPr>
                <a:spLocks noChangeArrowheads="1"/>
              </p:cNvSpPr>
              <p:nvPr/>
            </p:nvSpPr>
            <p:spPr bwMode="auto">
              <a:xfrm>
                <a:off x="15192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21" name="Rectangle 135"/>
              <p:cNvSpPr>
                <a:spLocks noChangeArrowheads="1"/>
              </p:cNvSpPr>
              <p:nvPr/>
            </p:nvSpPr>
            <p:spPr bwMode="auto">
              <a:xfrm>
                <a:off x="1360488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22" name="Rectangle 137"/>
              <p:cNvSpPr>
                <a:spLocks noChangeArrowheads="1"/>
              </p:cNvSpPr>
              <p:nvPr/>
            </p:nvSpPr>
            <p:spPr bwMode="auto">
              <a:xfrm>
                <a:off x="136366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23" name="Rectangle 138"/>
              <p:cNvSpPr>
                <a:spLocks noChangeArrowheads="1"/>
              </p:cNvSpPr>
              <p:nvPr/>
            </p:nvSpPr>
            <p:spPr bwMode="auto">
              <a:xfrm>
                <a:off x="136842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24" name="Rectangle 141"/>
              <p:cNvSpPr>
                <a:spLocks noChangeArrowheads="1"/>
              </p:cNvSpPr>
              <p:nvPr/>
            </p:nvSpPr>
            <p:spPr bwMode="auto">
              <a:xfrm>
                <a:off x="12144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25" name="Rectangle 142"/>
              <p:cNvSpPr>
                <a:spLocks noChangeArrowheads="1"/>
              </p:cNvSpPr>
              <p:nvPr/>
            </p:nvSpPr>
            <p:spPr bwMode="auto">
              <a:xfrm>
                <a:off x="121761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26" name="Rectangle 143"/>
              <p:cNvSpPr>
                <a:spLocks noChangeArrowheads="1"/>
              </p:cNvSpPr>
              <p:nvPr/>
            </p:nvSpPr>
            <p:spPr bwMode="auto">
              <a:xfrm>
                <a:off x="12207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27" name="Rectangle 144"/>
              <p:cNvSpPr>
                <a:spLocks noChangeArrowheads="1"/>
              </p:cNvSpPr>
              <p:nvPr/>
            </p:nvSpPr>
            <p:spPr bwMode="auto">
              <a:xfrm>
                <a:off x="122078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28" name="Rectangle 146"/>
              <p:cNvSpPr>
                <a:spLocks noChangeArrowheads="1"/>
              </p:cNvSpPr>
              <p:nvPr/>
            </p:nvSpPr>
            <p:spPr bwMode="auto">
              <a:xfrm>
                <a:off x="106680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29" name="Rectangle 147"/>
              <p:cNvSpPr>
                <a:spLocks noChangeArrowheads="1"/>
              </p:cNvSpPr>
              <p:nvPr/>
            </p:nvSpPr>
            <p:spPr bwMode="auto">
              <a:xfrm>
                <a:off x="10668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30" name="Rectangle 148"/>
              <p:cNvSpPr>
                <a:spLocks noChangeArrowheads="1"/>
              </p:cNvSpPr>
              <p:nvPr/>
            </p:nvSpPr>
            <p:spPr bwMode="auto">
              <a:xfrm>
                <a:off x="1071563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31" name="Rectangle 149"/>
              <p:cNvSpPr>
                <a:spLocks noChangeArrowheads="1"/>
              </p:cNvSpPr>
              <p:nvPr/>
            </p:nvSpPr>
            <p:spPr bwMode="auto">
              <a:xfrm>
                <a:off x="10747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32" name="Rectangle 150"/>
              <p:cNvSpPr>
                <a:spLocks noChangeArrowheads="1"/>
              </p:cNvSpPr>
              <p:nvPr/>
            </p:nvSpPr>
            <p:spPr bwMode="auto">
              <a:xfrm>
                <a:off x="10747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</p:grpSp>
      </p:grpSp>
      <p:cxnSp>
        <p:nvCxnSpPr>
          <p:cNvPr id="9" name="Straight Connector 8"/>
          <p:cNvCxnSpPr/>
          <p:nvPr/>
        </p:nvCxnSpPr>
        <p:spPr>
          <a:xfrm rot="5400000">
            <a:off x="12234957" y="1377820"/>
            <a:ext cx="0" cy="1313401"/>
          </a:xfrm>
          <a:prstGeom prst="line">
            <a:avLst/>
          </a:prstGeom>
          <a:ln w="38100" cmpd="sng"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655573" y="673624"/>
            <a:ext cx="7060201" cy="11449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800" dirty="0">
                <a:cs typeface="Lato Light"/>
              </a:rPr>
              <a:t>Why API-First </a:t>
            </a:r>
            <a:r>
              <a:rPr lang="en-US" sz="2800" dirty="0" smtClean="0">
                <a:cs typeface="Lato Light"/>
              </a:rPr>
              <a:t>Development?</a:t>
            </a:r>
          </a:p>
          <a:p>
            <a:pPr algn="ctr">
              <a:lnSpc>
                <a:spcPct val="90000"/>
              </a:lnSpc>
            </a:pPr>
            <a:r>
              <a:rPr lang="en-US" sz="4800" dirty="0" smtClean="0">
                <a:solidFill>
                  <a:schemeClr val="accent1"/>
                </a:solidFill>
                <a:cs typeface="Lato Light"/>
              </a:rPr>
              <a:t>Create </a:t>
            </a:r>
            <a:r>
              <a:rPr lang="en-US" sz="4800" dirty="0">
                <a:solidFill>
                  <a:schemeClr val="accent1"/>
                </a:solidFill>
                <a:cs typeface="Lato Light"/>
              </a:rPr>
              <a:t>Tests for Your API</a:t>
            </a:r>
            <a:endParaRPr lang="en-US" sz="4800" dirty="0">
              <a:solidFill>
                <a:schemeClr val="accent1"/>
              </a:solidFill>
              <a:latin typeface="Lato Light"/>
              <a:cs typeface="Lato Ligh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66279" y="3092890"/>
            <a:ext cx="9208158" cy="619589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43450" y="9323563"/>
            <a:ext cx="13114488" cy="30146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1500" dirty="0" smtClean="0">
                <a:solidFill>
                  <a:schemeClr val="accent5"/>
                </a:solidFill>
                <a:latin typeface="Lato Light"/>
                <a:cs typeface="Lato Light"/>
              </a:rPr>
              <a:t>API MOCK</a:t>
            </a:r>
            <a:endParaRPr lang="en-US" sz="11500" dirty="0">
              <a:solidFill>
                <a:schemeClr val="accent5"/>
              </a:solidFill>
              <a:latin typeface="Lato Light"/>
              <a:cs typeface="Lato Light"/>
            </a:endParaRPr>
          </a:p>
          <a:p>
            <a:pPr>
              <a:lnSpc>
                <a:spcPct val="90000"/>
              </a:lnSpc>
            </a:pPr>
            <a:r>
              <a:rPr lang="en-US" sz="9600" dirty="0" smtClean="0">
                <a:solidFill>
                  <a:srgbClr val="FFC000"/>
                </a:solidFill>
                <a:latin typeface="Lato Black"/>
                <a:cs typeface="Lato Black"/>
              </a:rPr>
              <a:t>is created automatically</a:t>
            </a:r>
            <a:endParaRPr lang="en-US" sz="9600" dirty="0">
              <a:solidFill>
                <a:srgbClr val="FFC000"/>
              </a:solidFill>
              <a:latin typeface="Lato Black"/>
              <a:cs typeface="Lato Black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58090" y="5437490"/>
            <a:ext cx="2666533" cy="1463040"/>
          </a:xfrm>
          <a:prstGeom prst="rect">
            <a:avLst/>
          </a:prstGeom>
          <a:noFill/>
          <a:ln w="76200">
            <a:solidFill>
              <a:srgbClr val="0E80C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</a:rPr>
              <a:t>Testing Tool / Framework</a:t>
            </a:r>
            <a:endParaRPr lang="en-US" sz="28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684427" y="5460350"/>
            <a:ext cx="2598882" cy="1463040"/>
          </a:xfrm>
          <a:prstGeom prst="rect">
            <a:avLst/>
          </a:prstGeom>
          <a:noFill/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</a:rPr>
              <a:t>Mock Peer </a:t>
            </a:r>
          </a:p>
          <a:p>
            <a:pPr algn="ctr"/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</a:rPr>
              <a:t>Services</a:t>
            </a:r>
            <a:endParaRPr lang="en-US" sz="28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0687253" y="7813583"/>
            <a:ext cx="2596056" cy="1463040"/>
          </a:xfrm>
          <a:prstGeom prst="rect">
            <a:avLst/>
          </a:prstGeom>
          <a:noFill/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</a:rPr>
              <a:t>Mock 3</a:t>
            </a:r>
            <a:r>
              <a:rPr lang="en-US" sz="2800" b="1" baseline="30000" dirty="0" smtClean="0">
                <a:solidFill>
                  <a:schemeClr val="accent1">
                    <a:lumMod val="50000"/>
                  </a:schemeClr>
                </a:solidFill>
              </a:rPr>
              <a:t>rd</a:t>
            </a:r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</a:rPr>
              <a:t> Party Component</a:t>
            </a:r>
            <a:endParaRPr lang="en-US" sz="28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0684426" y="3135419"/>
            <a:ext cx="2598883" cy="1463040"/>
          </a:xfrm>
          <a:prstGeom prst="rect">
            <a:avLst/>
          </a:prstGeom>
          <a:noFill/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</a:rPr>
              <a:t>Mock Legacy</a:t>
            </a: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</a:rPr>
              <a:t>Systems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9186148" y="7260270"/>
            <a:ext cx="982980" cy="1364428"/>
          </a:xfrm>
          <a:prstGeom prst="straightConnector1">
            <a:avLst/>
          </a:prstGeom>
          <a:ln w="101600">
            <a:solidFill>
              <a:srgbClr val="FF0000"/>
            </a:solidFill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9129946" y="3707301"/>
            <a:ext cx="1039182" cy="1364428"/>
          </a:xfrm>
          <a:prstGeom prst="straightConnector1">
            <a:avLst/>
          </a:prstGeom>
          <a:ln w="101600">
            <a:solidFill>
              <a:srgbClr val="FF0000"/>
            </a:solidFill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7" idx="3"/>
            <a:endCxn id="21" idx="3"/>
          </p:cNvCxnSpPr>
          <p:nvPr/>
        </p:nvCxnSpPr>
        <p:spPr>
          <a:xfrm>
            <a:off x="4424623" y="6169010"/>
            <a:ext cx="1591141" cy="19656"/>
          </a:xfrm>
          <a:prstGeom prst="straightConnector1">
            <a:avLst/>
          </a:prstGeom>
          <a:ln w="101600">
            <a:solidFill>
              <a:srgbClr val="FF0000"/>
            </a:solidFill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21" idx="0"/>
            <a:endCxn id="12" idx="1"/>
          </p:cNvCxnSpPr>
          <p:nvPr/>
        </p:nvCxnSpPr>
        <p:spPr>
          <a:xfrm>
            <a:off x="9215671" y="6188666"/>
            <a:ext cx="1468756" cy="3204"/>
          </a:xfrm>
          <a:prstGeom prst="straightConnector1">
            <a:avLst/>
          </a:prstGeom>
          <a:ln w="101600">
            <a:solidFill>
              <a:srgbClr val="FF0000"/>
            </a:solidFill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Hexagon 20"/>
          <p:cNvSpPr/>
          <p:nvPr/>
        </p:nvSpPr>
        <p:spPr>
          <a:xfrm>
            <a:off x="6015764" y="4868003"/>
            <a:ext cx="3199907" cy="2641325"/>
          </a:xfrm>
          <a:prstGeom prst="hexagon">
            <a:avLst/>
          </a:prstGeom>
          <a:solidFill>
            <a:srgbClr val="0F86D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/>
              <a:t>Component</a:t>
            </a:r>
            <a:endParaRPr lang="en-US" sz="3000" dirty="0"/>
          </a:p>
        </p:txBody>
      </p:sp>
      <p:sp>
        <p:nvSpPr>
          <p:cNvPr id="23" name="Rectangle 22"/>
          <p:cNvSpPr/>
          <p:nvPr/>
        </p:nvSpPr>
        <p:spPr>
          <a:xfrm>
            <a:off x="9107419" y="4075619"/>
            <a:ext cx="1065319" cy="56279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API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9145860" y="7685133"/>
            <a:ext cx="1083535" cy="56279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API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9408372" y="5457146"/>
            <a:ext cx="1002213" cy="56279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API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779240" y="5450265"/>
            <a:ext cx="1043823" cy="56279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API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7551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Business Growth - Light Version">
      <a:dk1>
        <a:srgbClr val="737572"/>
      </a:dk1>
      <a:lt1>
        <a:sysClr val="window" lastClr="FFFFFF"/>
      </a:lt1>
      <a:dk2>
        <a:srgbClr val="445469"/>
      </a:dk2>
      <a:lt2>
        <a:srgbClr val="F6F7FA"/>
      </a:lt2>
      <a:accent1>
        <a:srgbClr val="0D73B2"/>
      </a:accent1>
      <a:accent2>
        <a:srgbClr val="445468"/>
      </a:accent2>
      <a:accent3>
        <a:srgbClr val="33D1AD"/>
      </a:accent3>
      <a:accent4>
        <a:srgbClr val="F19A14"/>
      </a:accent4>
      <a:accent5>
        <a:srgbClr val="91CE55"/>
      </a:accent5>
      <a:accent6>
        <a:srgbClr val="CAC9D0"/>
      </a:accent6>
      <a:hlink>
        <a:srgbClr val="216BA9"/>
      </a:hlink>
      <a:folHlink>
        <a:srgbClr val="1FB18A"/>
      </a:folHlink>
    </a:clrScheme>
    <a:fontScheme name="Custom 1">
      <a:majorFont>
        <a:latin typeface="Lato"/>
        <a:ea typeface=""/>
        <a:cs typeface=""/>
      </a:majorFont>
      <a:minorFont>
        <a:latin typeface="La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Foundry.thmx</Template>
  <TotalTime>20845</TotalTime>
  <Words>705</Words>
  <Application>Microsoft Office PowerPoint</Application>
  <PresentationFormat>Custom</PresentationFormat>
  <Paragraphs>190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Lato Black</vt:lpstr>
      <vt:lpstr>Lato Light</vt:lpstr>
      <vt:lpstr>Lato Light (Body)</vt:lpstr>
      <vt:lpstr>Default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Jetfabrik</dc:creator>
  <cp:keywords/>
  <dc:description/>
  <cp:lastModifiedBy>Ho Minh Chung</cp:lastModifiedBy>
  <cp:revision>4023</cp:revision>
  <dcterms:created xsi:type="dcterms:W3CDTF">2014-11-12T21:47:38Z</dcterms:created>
  <dcterms:modified xsi:type="dcterms:W3CDTF">2018-06-07T10:57:04Z</dcterms:modified>
  <cp:category/>
</cp:coreProperties>
</file>