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2" autoAdjust="0"/>
    <p:restoredTop sz="94660"/>
  </p:normalViewPr>
  <p:slideViewPr>
    <p:cSldViewPr snapToGrid="0">
      <p:cViewPr varScale="1">
        <p:scale>
          <a:sx n="80" d="100"/>
          <a:sy n="80" d="100"/>
        </p:scale>
        <p:origin x="2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330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65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031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7594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688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691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054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185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229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39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841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572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11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684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080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525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711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432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gPuunu8EnI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7000"/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3" y="914400"/>
            <a:ext cx="8791575" cy="2009274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pt-BR" dirty="0" smtClean="0"/>
              <a:t>Tarefa 05 – Projeto Final </a:t>
            </a:r>
            <a:br>
              <a:rPr lang="pt-BR" dirty="0" smtClean="0"/>
            </a:br>
            <a:r>
              <a:rPr lang="pt-BR" sz="2200" dirty="0" smtClean="0"/>
              <a:t>Software Embarcado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2000" dirty="0" smtClean="0"/>
              <a:t>obter informações de sensores e controlar atuadores conectados a </a:t>
            </a:r>
            <a:r>
              <a:rPr lang="pt-BR" sz="2000" dirty="0" err="1" smtClean="0"/>
              <a:t>arduino</a:t>
            </a:r>
            <a:r>
              <a:rPr lang="pt-BR" sz="2000" dirty="0" smtClean="0"/>
              <a:t> + esp8266 esp-01 (modulo </a:t>
            </a:r>
            <a:r>
              <a:rPr lang="pt-BR" sz="2000" dirty="0" err="1" smtClean="0"/>
              <a:t>wi-fi</a:t>
            </a:r>
            <a:r>
              <a:rPr lang="pt-BR" sz="2000" dirty="0" smtClean="0"/>
              <a:t>) via </a:t>
            </a:r>
            <a:r>
              <a:rPr lang="pt-BR" sz="2000" dirty="0" err="1" smtClean="0"/>
              <a:t>telegram</a:t>
            </a:r>
            <a:r>
              <a:rPr lang="pt-BR" sz="2000" dirty="0" smtClean="0"/>
              <a:t> </a:t>
            </a:r>
            <a:r>
              <a:rPr lang="pt-BR" sz="2000" dirty="0" err="1" smtClean="0"/>
              <a:t>chatbot</a:t>
            </a:r>
            <a:r>
              <a:rPr lang="pt-BR" sz="4000" dirty="0" smtClean="0"/>
              <a:t/>
            </a:r>
            <a:br>
              <a:rPr lang="pt-BR" sz="4000" dirty="0" smtClean="0"/>
            </a:br>
            <a:endParaRPr lang="pt-BR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76423" y="5250205"/>
            <a:ext cx="8791575" cy="1391225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pt-BR" sz="2400" dirty="0" smtClean="0"/>
              <a:t>Caio Roscelly Barros Fagundes</a:t>
            </a:r>
          </a:p>
          <a:p>
            <a:pPr algn="ctr"/>
            <a:r>
              <a:rPr lang="pt-BR" sz="1700" dirty="0" smtClean="0"/>
              <a:t>Mestrando do Programa de Pós Graduação em Engenharia Eletrônica – PEL UERJ</a:t>
            </a:r>
          </a:p>
          <a:p>
            <a:pPr algn="ctr"/>
            <a:r>
              <a:rPr lang="pt-BR" sz="1700" dirty="0" smtClean="0"/>
              <a:t>Linha de Pesquisa: Redes de Telecomunicações - Redes de Computadores e Sistemas Distribuídos</a:t>
            </a:r>
          </a:p>
          <a:p>
            <a:pPr algn="ctr"/>
            <a:r>
              <a:rPr lang="pt-BR" sz="1700" dirty="0" smtClean="0"/>
              <a:t>Setembro 2019</a:t>
            </a:r>
            <a:endParaRPr lang="pt-BR" sz="17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222" y="2723576"/>
            <a:ext cx="2898608" cy="212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5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6000"/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01362" y="182479"/>
            <a:ext cx="9905998" cy="1066800"/>
          </a:xfrm>
        </p:spPr>
        <p:txBody>
          <a:bodyPr>
            <a:normAutofit/>
          </a:bodyPr>
          <a:lstStyle/>
          <a:p>
            <a:r>
              <a:rPr lang="pt-BR" dirty="0" smtClean="0"/>
              <a:t>Motivação + Ideia do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40316" y="1249278"/>
            <a:ext cx="10828089" cy="4694321"/>
          </a:xfrm>
        </p:spPr>
        <p:txBody>
          <a:bodyPr>
            <a:normAutofit fontScale="85000" lnSpcReduction="10000"/>
          </a:bodyPr>
          <a:lstStyle/>
          <a:p>
            <a:r>
              <a:rPr lang="pt-BR" sz="1800" dirty="0" smtClean="0"/>
              <a:t>Utilizar o </a:t>
            </a:r>
            <a:r>
              <a:rPr lang="pt-BR" sz="1800" dirty="0" err="1" smtClean="0"/>
              <a:t>arduino</a:t>
            </a:r>
            <a:r>
              <a:rPr lang="pt-BR" sz="1800" dirty="0" smtClean="0"/>
              <a:t> + modulo wireless ESP8266 ESP-01 para executar comandos remotos através do </a:t>
            </a:r>
            <a:r>
              <a:rPr lang="pt-BR" sz="1800" dirty="0" err="1" smtClean="0"/>
              <a:t>chatbot</a:t>
            </a:r>
            <a:r>
              <a:rPr lang="pt-BR" sz="1800" dirty="0" smtClean="0"/>
              <a:t> do </a:t>
            </a:r>
            <a:r>
              <a:rPr lang="pt-BR" sz="1800" dirty="0" err="1" smtClean="0"/>
              <a:t>Telegram</a:t>
            </a:r>
            <a:r>
              <a:rPr lang="pt-BR" sz="1800" dirty="0" smtClean="0"/>
              <a:t>. </a:t>
            </a:r>
          </a:p>
          <a:p>
            <a:r>
              <a:rPr lang="pt-BR" sz="1800" dirty="0" smtClean="0"/>
              <a:t>A motivação para este projeto é o desejo de conhecer e me aprofundar na interação com as tecnologias de </a:t>
            </a:r>
            <a:r>
              <a:rPr lang="pt-BR" sz="1800" dirty="0" err="1" smtClean="0"/>
              <a:t>chatbot</a:t>
            </a:r>
            <a:r>
              <a:rPr lang="pt-BR" sz="1800" dirty="0" smtClean="0"/>
              <a:t> disponíveis no mercado, em especial o do </a:t>
            </a:r>
            <a:r>
              <a:rPr lang="pt-BR" sz="1800" dirty="0" err="1" smtClean="0"/>
              <a:t>telegram</a:t>
            </a:r>
            <a:r>
              <a:rPr lang="pt-BR" sz="1800" dirty="0" smtClean="0"/>
              <a:t>, que é uma ferramenta já muito utilizada no mercado e inclusive na Oi.</a:t>
            </a:r>
          </a:p>
          <a:p>
            <a:r>
              <a:rPr lang="pt-BR" sz="1800" dirty="0" smtClean="0"/>
              <a:t>Na Oi utilizamos o </a:t>
            </a:r>
            <a:r>
              <a:rPr lang="pt-BR" sz="1800" dirty="0" err="1" smtClean="0"/>
              <a:t>Telegram</a:t>
            </a:r>
            <a:r>
              <a:rPr lang="pt-BR" sz="1800" dirty="0" smtClean="0"/>
              <a:t> para coletar informações de serviços e servidores, enviar comandos remotos a servidores, tirar </a:t>
            </a:r>
            <a:r>
              <a:rPr lang="pt-BR" sz="1800" dirty="0" err="1" smtClean="0"/>
              <a:t>prints</a:t>
            </a:r>
            <a:r>
              <a:rPr lang="pt-BR" sz="1800" dirty="0" smtClean="0"/>
              <a:t> automáticos de telas de </a:t>
            </a:r>
            <a:r>
              <a:rPr lang="pt-BR" sz="1800" dirty="0" err="1" smtClean="0"/>
              <a:t>dashboards</a:t>
            </a:r>
            <a:r>
              <a:rPr lang="pt-BR" sz="1800" dirty="0" smtClean="0"/>
              <a:t>, entre outras iterações.</a:t>
            </a:r>
          </a:p>
          <a:p>
            <a:r>
              <a:rPr lang="pt-BR" sz="1800" dirty="0" smtClean="0"/>
              <a:t>Os comandos serão: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800" dirty="0"/>
              <a:t>C</a:t>
            </a:r>
            <a:r>
              <a:rPr lang="pt-BR" sz="1800" dirty="0" smtClean="0"/>
              <a:t>omandos “</a:t>
            </a:r>
            <a:r>
              <a:rPr lang="pt-BR" sz="1800" dirty="0" err="1" smtClean="0"/>
              <a:t>get</a:t>
            </a:r>
            <a:r>
              <a:rPr lang="pt-BR" sz="1800" dirty="0" smtClean="0"/>
              <a:t>” para leitura de variáveis, como temperatura e umidade;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800" dirty="0" smtClean="0"/>
              <a:t>Envio de </a:t>
            </a:r>
            <a:r>
              <a:rPr lang="pt-BR" sz="1800" dirty="0" err="1" smtClean="0"/>
              <a:t>strings</a:t>
            </a:r>
            <a:r>
              <a:rPr lang="pt-BR" sz="1800" dirty="0" smtClean="0"/>
              <a:t> que podem ser mostradas em um display OLED;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800" dirty="0" smtClean="0"/>
              <a:t>Envio de comandos remotos para ligar e desligar lâmpadas;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800" dirty="0" err="1" smtClean="0"/>
              <a:t>Whatever</a:t>
            </a:r>
            <a:r>
              <a:rPr lang="pt-BR" sz="1800" dirty="0" smtClean="0"/>
              <a:t> (ainda não pensei em todas as possibilidades legais).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800" dirty="0" smtClean="0"/>
              <a:t>Bônus: Controlar o fechamento da torneira do Jânio com servo motor remotamente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600" dirty="0">
                <a:hlinkClick r:id="rId3"/>
              </a:rPr>
              <a:t>https://www.youtube.com/watch?v=LgPuunu8EnI</a:t>
            </a:r>
            <a:endParaRPr lang="pt-BR" sz="1800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148" y="2952726"/>
            <a:ext cx="3631257" cy="337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35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6000"/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01362" y="182479"/>
            <a:ext cx="9905998" cy="1066800"/>
          </a:xfrm>
        </p:spPr>
        <p:txBody>
          <a:bodyPr>
            <a:normAutofit fontScale="90000"/>
          </a:bodyPr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sz="4900" dirty="0"/>
              <a:t>Sensores e </a:t>
            </a:r>
            <a:r>
              <a:rPr lang="pt-BR" sz="4900" dirty="0" smtClean="0"/>
              <a:t>atuadores utilizados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46290" y="1576665"/>
            <a:ext cx="10828089" cy="2441881"/>
          </a:xfrm>
        </p:spPr>
        <p:txBody>
          <a:bodyPr>
            <a:normAutofit fontScale="92500" lnSpcReduction="10000"/>
          </a:bodyPr>
          <a:lstStyle/>
          <a:p>
            <a:r>
              <a:rPr lang="pt-BR" sz="1800" dirty="0" smtClean="0"/>
              <a:t>Foram escolhidos seguintes componentes para serem utilizados no projeto (por enquanto):</a:t>
            </a:r>
          </a:p>
          <a:p>
            <a:pPr marL="400050" indent="-400050">
              <a:buFont typeface="+mj-lt"/>
              <a:buAutoNum type="romanUcPeriod"/>
            </a:pPr>
            <a:r>
              <a:rPr lang="pt-BR" sz="1800" dirty="0" smtClean="0"/>
              <a:t>Modulo Wi-Fi ESP8266 ESP-01 </a:t>
            </a:r>
            <a:endParaRPr lang="pt-BR" sz="1800" dirty="0"/>
          </a:p>
          <a:p>
            <a:pPr marL="400050" indent="-400050">
              <a:buFont typeface="+mj-lt"/>
              <a:buAutoNum type="romanUcPeriod"/>
            </a:pPr>
            <a:r>
              <a:rPr lang="pt-BR" sz="1800" dirty="0" smtClean="0"/>
              <a:t>Sensor de Umidade e Temperatura</a:t>
            </a:r>
          </a:p>
          <a:p>
            <a:pPr marL="400050" indent="-400050">
              <a:buFont typeface="+mj-lt"/>
              <a:buAutoNum type="romanUcPeriod"/>
            </a:pPr>
            <a:r>
              <a:rPr lang="pt-BR" sz="1800" dirty="0"/>
              <a:t>Tela Display </a:t>
            </a:r>
            <a:r>
              <a:rPr lang="pt-BR" sz="1800" dirty="0" smtClean="0"/>
              <a:t>OLED</a:t>
            </a:r>
          </a:p>
          <a:p>
            <a:pPr marL="400050" indent="-400050">
              <a:buFont typeface="+mj-lt"/>
              <a:buAutoNum type="romanUcPeriod"/>
            </a:pPr>
            <a:r>
              <a:rPr lang="pt-BR" sz="1800" dirty="0" smtClean="0"/>
              <a:t>Relé</a:t>
            </a:r>
            <a:endParaRPr lang="pt-BR" sz="1800" dirty="0"/>
          </a:p>
          <a:p>
            <a:pPr marL="400050" indent="-400050">
              <a:buFont typeface="+mj-lt"/>
              <a:buAutoNum type="romanUcPeriod"/>
            </a:pPr>
            <a:r>
              <a:rPr lang="pt-BR" sz="1800" dirty="0" smtClean="0"/>
              <a:t>Resistores diversos, Lâmpadas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09"/>
          <a:stretch/>
        </p:blipFill>
        <p:spPr>
          <a:xfrm>
            <a:off x="537729" y="4886953"/>
            <a:ext cx="3425319" cy="156584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2195" y="2279783"/>
            <a:ext cx="2010039" cy="196736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5811" y="4886953"/>
            <a:ext cx="2078374" cy="164657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1894" y="4886953"/>
            <a:ext cx="2766687" cy="164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6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4330</TotalTime>
  <Words>232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Trebuchet MS</vt:lpstr>
      <vt:lpstr>Tw Cen MT</vt:lpstr>
      <vt:lpstr>Wingdings</vt:lpstr>
      <vt:lpstr>Circuito</vt:lpstr>
      <vt:lpstr>Tarefa 05 – Projeto Final  Software Embarcado obter informações de sensores e controlar atuadores conectados a arduino + esp8266 esp-01 (modulo wi-fi) via telegram chatbot </vt:lpstr>
      <vt:lpstr>Motivação + Ideia do projeto</vt:lpstr>
      <vt:lpstr> Sensores e atuadores utilizados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Tarefa 02 Sensores e atuadores</dc:title>
  <dc:creator>Caio Roscelly Barros Fagundes</dc:creator>
  <cp:lastModifiedBy>Caio Roscelly Barros Fagundes</cp:lastModifiedBy>
  <cp:revision>63</cp:revision>
  <dcterms:created xsi:type="dcterms:W3CDTF">2019-09-01T17:31:29Z</dcterms:created>
  <dcterms:modified xsi:type="dcterms:W3CDTF">2019-10-13T20:22:16Z</dcterms:modified>
</cp:coreProperties>
</file>