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59" r:id="rId4"/>
    <p:sldId id="265" r:id="rId5"/>
    <p:sldId id="266" r:id="rId6"/>
    <p:sldId id="260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3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594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8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9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4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8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2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7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8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1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45eCXSaNo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caioroscelly/uerj-SE/tree/master/Tarefa-05_Projeto-Fin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45eCXSaNo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2" y="397042"/>
            <a:ext cx="8791575" cy="200927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Tarefa 05 – Projeto Final </a:t>
            </a:r>
            <a:br>
              <a:rPr lang="pt-BR" dirty="0" smtClean="0"/>
            </a:br>
            <a:r>
              <a:rPr lang="pt-BR" sz="2200" dirty="0" smtClean="0"/>
              <a:t>Software Embarcado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obter informações de sensores e controlar atuadores conectados a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+ esp8266 esp-01 (modulo </a:t>
            </a:r>
            <a:r>
              <a:rPr lang="pt-BR" sz="1800" dirty="0" err="1" smtClean="0"/>
              <a:t>wi-fi</a:t>
            </a:r>
            <a:r>
              <a:rPr lang="pt-BR" sz="1800" dirty="0" smtClean="0"/>
              <a:t>) via </a:t>
            </a:r>
            <a:r>
              <a:rPr lang="pt-BR" sz="1800" dirty="0" err="1" smtClean="0"/>
              <a:t>WebServer</a:t>
            </a:r>
            <a:endParaRPr lang="pt-BR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3" y="5250205"/>
            <a:ext cx="8791575" cy="13912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BR" sz="2400" dirty="0" smtClean="0"/>
              <a:t>Caio Roscelly Barros Fagundes</a:t>
            </a:r>
          </a:p>
          <a:p>
            <a:pPr algn="ctr"/>
            <a:r>
              <a:rPr lang="pt-BR" sz="1700" dirty="0" smtClean="0"/>
              <a:t>Mestrando do Programa de Pós Graduação em Engenharia Eletrônica – PEL UERJ</a:t>
            </a:r>
          </a:p>
          <a:p>
            <a:pPr algn="ctr"/>
            <a:r>
              <a:rPr lang="pt-BR" sz="1700" dirty="0" smtClean="0"/>
              <a:t>Linha de Pesquisa: Redes de Telecomunicações - Redes de Computadores e Sistemas Distribuídos</a:t>
            </a:r>
          </a:p>
          <a:p>
            <a:pPr algn="ctr"/>
            <a:r>
              <a:rPr lang="pt-BR" sz="1700" dirty="0" smtClean="0"/>
              <a:t>DEZEMBRO 2019</a:t>
            </a:r>
            <a:endParaRPr lang="pt-BR" sz="17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61" y="2795802"/>
            <a:ext cx="3989224" cy="20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Motivação + Ideia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0317" y="1249279"/>
            <a:ext cx="6117684" cy="4971047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 smtClean="0"/>
              <a:t>Utilizar 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+ modulo wireless ESP8266 ESP-01 para executar comandos remotos através de Interface </a:t>
            </a:r>
            <a:r>
              <a:rPr lang="pt-BR" sz="1800" dirty="0" err="1" smtClean="0"/>
              <a:t>Webserver</a:t>
            </a:r>
            <a:r>
              <a:rPr lang="pt-BR" sz="1800" dirty="0" smtClean="0"/>
              <a:t>.</a:t>
            </a:r>
          </a:p>
          <a:p>
            <a:r>
              <a:rPr lang="pt-BR" sz="1800" dirty="0" smtClean="0"/>
              <a:t>A motivação para este projeto é o desejo de controlar remotamente, via Wi-Fi,  os sensores e atuadores do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através de um </a:t>
            </a:r>
            <a:r>
              <a:rPr lang="pt-BR" sz="1800" dirty="0" err="1" smtClean="0"/>
              <a:t>Webserver</a:t>
            </a:r>
            <a:r>
              <a:rPr lang="pt-BR" sz="1800" dirty="0" smtClean="0"/>
              <a:t> que fazem o papel de interface para comunicação web em uma rede sem fio.</a:t>
            </a:r>
          </a:p>
          <a:p>
            <a:r>
              <a:rPr lang="pt-BR" sz="1800" dirty="0"/>
              <a:t>Com isso, utilizar os conceitos de </a:t>
            </a:r>
            <a:r>
              <a:rPr lang="pt-BR" sz="1800" dirty="0" err="1"/>
              <a:t>IoT</a:t>
            </a:r>
            <a:r>
              <a:rPr lang="pt-BR" sz="1800" dirty="0"/>
              <a:t> (Internet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Things</a:t>
            </a:r>
            <a:r>
              <a:rPr lang="pt-BR" sz="1800" dirty="0"/>
              <a:t>) </a:t>
            </a:r>
            <a:r>
              <a:rPr lang="pt-BR" sz="1800" dirty="0" smtClean="0"/>
              <a:t>e </a:t>
            </a:r>
            <a:r>
              <a:rPr lang="pt-BR" sz="1800" dirty="0" err="1" smtClean="0"/>
              <a:t>Smart</a:t>
            </a:r>
            <a:r>
              <a:rPr lang="pt-BR" sz="1800" dirty="0" smtClean="0"/>
              <a:t> Homes a </a:t>
            </a:r>
            <a:r>
              <a:rPr lang="pt-BR" sz="1800" dirty="0"/>
              <a:t>fim de ter, via internet, acesso a dados e controle de dispositivos eletrônicos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sz="1800" dirty="0" smtClean="0"/>
          </a:p>
          <a:p>
            <a:r>
              <a:rPr lang="pt-BR" sz="1800" dirty="0" smtClean="0"/>
              <a:t>Os comandos serão: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C</a:t>
            </a:r>
            <a:r>
              <a:rPr lang="pt-BR" sz="1800" dirty="0" smtClean="0"/>
              <a:t>omandos “</a:t>
            </a:r>
            <a:r>
              <a:rPr lang="pt-BR" sz="1800" dirty="0" err="1" smtClean="0"/>
              <a:t>get</a:t>
            </a:r>
            <a:r>
              <a:rPr lang="pt-BR" sz="1800" dirty="0" smtClean="0"/>
              <a:t>” para leitura de variáveis, como temperatura e umidade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Envio de comandos “set” remotos para ligar e desligar lâmpadas</a:t>
            </a:r>
            <a:endParaRPr lang="pt-BR" sz="18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86" y="1298030"/>
            <a:ext cx="4493437" cy="2414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786" y="4150896"/>
            <a:ext cx="4398866" cy="24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900" dirty="0"/>
              <a:t>Sensores e </a:t>
            </a:r>
            <a:r>
              <a:rPr lang="pt-BR" sz="4900" dirty="0" smtClean="0"/>
              <a:t>atuadores utilizados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290" y="1576665"/>
            <a:ext cx="10828089" cy="2441881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 smtClean="0"/>
              <a:t>Foram escolhidos seguintes componentes para serem utilizados no projeto (por enquanto):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Modulo Wi-Fi ESP8266 ESP-01 +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</a:t>
            </a:r>
            <a:r>
              <a:rPr lang="pt-BR" sz="1800" dirty="0" err="1" smtClean="0"/>
              <a:t>Mega</a:t>
            </a:r>
            <a:endParaRPr lang="pt-BR" sz="1800" dirty="0"/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Sensor de Umidade e Temperatura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/>
              <a:t>T</a:t>
            </a:r>
            <a:r>
              <a:rPr lang="pt-BR" sz="1800" strike="sngStrike" dirty="0"/>
              <a:t>ela Display </a:t>
            </a:r>
            <a:r>
              <a:rPr lang="pt-BR" sz="1800" strike="sngStrike" dirty="0"/>
              <a:t>OLED Motor Servo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Relé</a:t>
            </a:r>
            <a:endParaRPr lang="pt-BR" sz="1800" dirty="0"/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Resistores diversos, Lâmpadas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09"/>
          <a:stretch/>
        </p:blipFill>
        <p:spPr>
          <a:xfrm>
            <a:off x="537729" y="4820450"/>
            <a:ext cx="3425319" cy="15658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361" y="2214876"/>
            <a:ext cx="2010039" cy="19673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986" y="4654954"/>
            <a:ext cx="2078374" cy="16465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294" y="2391272"/>
            <a:ext cx="2766687" cy="164657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026" y="4980191"/>
            <a:ext cx="2414501" cy="1321342"/>
          </a:xfrm>
          <a:prstGeom prst="rect">
            <a:avLst/>
          </a:prstGeom>
        </p:spPr>
      </p:pic>
      <p:sp>
        <p:nvSpPr>
          <p:cNvPr id="9" name="Multiplicar 8"/>
          <p:cNvSpPr/>
          <p:nvPr/>
        </p:nvSpPr>
        <p:spPr>
          <a:xfrm>
            <a:off x="537729" y="4886953"/>
            <a:ext cx="1591860" cy="14145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Multiplicar 9"/>
          <p:cNvSpPr/>
          <p:nvPr/>
        </p:nvSpPr>
        <p:spPr>
          <a:xfrm>
            <a:off x="5262130" y="5027321"/>
            <a:ext cx="1591860" cy="14145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2238" y="182479"/>
            <a:ext cx="9905998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0316" y="1249279"/>
            <a:ext cx="10749842" cy="2636921"/>
          </a:xfrm>
        </p:spPr>
        <p:txBody>
          <a:bodyPr>
            <a:normAutofit fontScale="70000" lnSpcReduction="20000"/>
          </a:bodyPr>
          <a:lstStyle/>
          <a:p>
            <a:r>
              <a:rPr lang="pt-BR" sz="1800" dirty="0" smtClean="0"/>
              <a:t>O que foi feito?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Criado </a:t>
            </a:r>
            <a:r>
              <a:rPr lang="pt-BR" sz="1800" dirty="0" smtClean="0"/>
              <a:t>um </a:t>
            </a:r>
            <a:r>
              <a:rPr lang="pt-BR" sz="1800" dirty="0" err="1" smtClean="0"/>
              <a:t>Webserser</a:t>
            </a:r>
            <a:r>
              <a:rPr lang="pt-BR" sz="1800" dirty="0" smtClean="0"/>
              <a:t> e Página WEB com o ESP01 e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MEGA.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Circuito com relé + lâmpada já foi criado e integrado ao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Uno e ESP01. A função de Set Lâmpada </a:t>
            </a:r>
            <a:r>
              <a:rPr lang="pt-BR" sz="1800" dirty="0" err="1" smtClean="0"/>
              <a:t>On</a:t>
            </a:r>
            <a:r>
              <a:rPr lang="pt-BR" sz="1800" dirty="0" smtClean="0"/>
              <a:t>/Off já foi criado e está funcionando e integrado a página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Circuito </a:t>
            </a:r>
            <a:r>
              <a:rPr lang="pt-BR" sz="1800" dirty="0"/>
              <a:t>com </a:t>
            </a:r>
            <a:r>
              <a:rPr lang="pt-BR" sz="1800" dirty="0" smtClean="0"/>
              <a:t>Sensor DTH22 de Temperatura e Umidade já </a:t>
            </a:r>
            <a:r>
              <a:rPr lang="pt-BR" sz="1800" dirty="0"/>
              <a:t>foi criado e integrado ao </a:t>
            </a:r>
            <a:r>
              <a:rPr lang="pt-BR" sz="1800" dirty="0" err="1"/>
              <a:t>Arduino</a:t>
            </a:r>
            <a:r>
              <a:rPr lang="pt-BR" sz="1800" dirty="0"/>
              <a:t> Uno e ESP01. A função de </a:t>
            </a:r>
            <a:r>
              <a:rPr lang="pt-BR" sz="1800" dirty="0" smtClean="0"/>
              <a:t>GET Temperatura e GET umidade já </a:t>
            </a:r>
            <a:r>
              <a:rPr lang="pt-BR" sz="1800" dirty="0"/>
              <a:t>foi criado e está funcionando e integrado a página web</a:t>
            </a:r>
            <a:r>
              <a:rPr lang="pt-BR" sz="1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Vídeo feito mostrando funcionamento: </a:t>
            </a:r>
            <a:r>
              <a:rPr lang="pt-BR" sz="1800" dirty="0">
                <a:hlinkClick r:id="rId3"/>
              </a:rPr>
              <a:t>https://</a:t>
            </a:r>
            <a:r>
              <a:rPr lang="pt-BR" sz="1800" dirty="0" smtClean="0">
                <a:hlinkClick r:id="rId3"/>
              </a:rPr>
              <a:t>www.youtube.com/watch?v=M45eCXSaNok</a:t>
            </a:r>
            <a:endParaRPr lang="pt-B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err="1" smtClean="0"/>
              <a:t>Codigo</a:t>
            </a:r>
            <a:r>
              <a:rPr lang="pt-BR" sz="1800" dirty="0" smtClean="0"/>
              <a:t> do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e Diagrama com Circuito foi feito e estão no GitHub: </a:t>
            </a:r>
            <a:r>
              <a:rPr lang="pt-BR" sz="1800" dirty="0">
                <a:hlinkClick r:id="rId4"/>
              </a:rPr>
              <a:t>https://github.com/caioroscelly/uerj-SE/tree/master/Tarefa-05_Projeto-Final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11" y="3918284"/>
            <a:ext cx="7777225" cy="25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Problemas durante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6094" y="1249279"/>
            <a:ext cx="5347663" cy="52718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sz="1800" dirty="0" smtClean="0"/>
          </a:p>
          <a:p>
            <a:r>
              <a:rPr lang="pt-BR" sz="1800" dirty="0" smtClean="0"/>
              <a:t>Dificuldades e problemas encontrados</a:t>
            </a:r>
            <a:r>
              <a:rPr lang="pt-BR" sz="1800" dirty="0" smtClean="0"/>
              <a:t>?</a:t>
            </a:r>
            <a:endParaRPr lang="pt-B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Não foi possível a</a:t>
            </a:r>
            <a:r>
              <a:rPr lang="pt-BR" sz="1800" dirty="0" smtClean="0"/>
              <a:t>dicionar </a:t>
            </a:r>
            <a:r>
              <a:rPr lang="pt-BR" sz="1800" dirty="0" smtClean="0"/>
              <a:t>o terceiro e ultimo componente ao circuito </a:t>
            </a:r>
            <a:r>
              <a:rPr lang="pt-BR" sz="1800" dirty="0" smtClean="0"/>
              <a:t>(inicialmente era o display OLED e depois o Motor </a:t>
            </a:r>
            <a:r>
              <a:rPr lang="pt-BR" sz="1800" dirty="0" smtClean="0"/>
              <a:t>Servo</a:t>
            </a:r>
            <a:r>
              <a:rPr lang="pt-BR" sz="1800" dirty="0" smtClean="0"/>
              <a:t>) e </a:t>
            </a:r>
            <a:r>
              <a:rPr lang="pt-BR" sz="1800" dirty="0" smtClean="0"/>
              <a:t>criar o código integrando o Motor Servo ao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</a:t>
            </a:r>
            <a:r>
              <a:rPr lang="pt-BR" sz="1800" dirty="0" err="1" smtClean="0"/>
              <a:t>Mega</a:t>
            </a:r>
            <a:r>
              <a:rPr lang="pt-BR" sz="1800" dirty="0" smtClean="0"/>
              <a:t> + </a:t>
            </a:r>
            <a:r>
              <a:rPr lang="pt-BR" sz="1800" dirty="0" smtClean="0"/>
              <a:t>ESP01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O ESP01 é um dispositivo micro controlador wireless muito limitado. Ele é o primeiro da família de micro controladores Wi-Fi ESP 8266 e também o mais simples. Tem memória RAM e CPU com capacidade pequena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ESP01 só funciona com Wi-Fi de 4ª geração (padrão IEEE 802.11n) ou geração anterior, tornando o micro controlador quase obsoleto nos dias atuais e totalmente obsoleto nos próximos anos, tendo em vista que estamos largamente usando a 5ª geração de Wi-Fi (Padrão IEEE 802.11ac) e já evoluindo para a 6ª geração (IEEE 802.11ax)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O </a:t>
            </a:r>
            <a:r>
              <a:rPr lang="pt-BR" sz="1800" dirty="0" err="1" smtClean="0"/>
              <a:t>WebServer</a:t>
            </a:r>
            <a:r>
              <a:rPr lang="pt-BR" sz="1800" dirty="0" smtClean="0"/>
              <a:t> criado com o ESP01 se mostrou muito lento, conforme mostrado no vídeo. Toda vez que se clicava no botão para dar Set </a:t>
            </a:r>
            <a:r>
              <a:rPr lang="pt-BR" sz="1800" dirty="0" err="1" smtClean="0"/>
              <a:t>On</a:t>
            </a:r>
            <a:r>
              <a:rPr lang="pt-BR" sz="1800" dirty="0" smtClean="0"/>
              <a:t>/Off na lâmpada ou </a:t>
            </a:r>
            <a:r>
              <a:rPr lang="pt-BR" sz="1800" dirty="0" err="1" smtClean="0"/>
              <a:t>Get</a:t>
            </a:r>
            <a:r>
              <a:rPr lang="pt-BR" sz="1800" dirty="0" smtClean="0"/>
              <a:t> Temperatura/Umidade, a página Web demorava um pouco para responder e atualizar, evidenciando um </a:t>
            </a:r>
            <a:r>
              <a:rPr lang="pt-BR" sz="1800" dirty="0" err="1" smtClean="0"/>
              <a:t>delay</a:t>
            </a:r>
            <a:r>
              <a:rPr lang="pt-BR" sz="1800" dirty="0" smtClean="0"/>
              <a:t> grande e a limitação do ESP01 quanto a sua utilização como </a:t>
            </a:r>
            <a:r>
              <a:rPr lang="pt-BR" sz="1800" dirty="0" err="1" smtClean="0"/>
              <a:t>WebServer</a:t>
            </a:r>
            <a:r>
              <a:rPr lang="pt-BR" sz="1800" dirty="0" smtClean="0"/>
              <a:t> para criação de página 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Mesmo com a página Web funcionando, muitas vezes ao clicar em algo o ESP01 não conseguia responder a requisição e dava TIMEOUT, logo, era necessário realizar uma nova tentativa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94" y="1788444"/>
            <a:ext cx="5254161" cy="35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Pseudo</a:t>
            </a:r>
            <a:r>
              <a:rPr lang="pt-BR" dirty="0" smtClean="0"/>
              <a:t> Máquina de Estado (DIAGRAMA DE BLOCOS)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3" y="1796555"/>
            <a:ext cx="11760452" cy="4315487"/>
          </a:xfrm>
        </p:spPr>
      </p:pic>
    </p:spTree>
    <p:extLst>
      <p:ext uri="{BB962C8B-B14F-4D97-AF65-F5344CB8AC3E}">
        <p14:creationId xmlns:p14="http://schemas.microsoft.com/office/powerpoint/2010/main" val="8385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CONCLUSÃO SOBRE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6094" y="1441784"/>
            <a:ext cx="4890463" cy="48627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ESP01 é indicado para realizar tarefas mais simples, como por exemplo ligar e desligar lâmpadas ou tomadas remotamente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Ao colocar vários sensores e atuadores integrados ao </a:t>
            </a:r>
            <a:r>
              <a:rPr lang="pt-BR" sz="1800" dirty="0" err="1" smtClean="0"/>
              <a:t>WebServer</a:t>
            </a:r>
            <a:r>
              <a:rPr lang="pt-BR" sz="1800" dirty="0" smtClean="0"/>
              <a:t> criado com o ESP01, a página Web apresentou lentidão e timeout, portanto, ESP01 é indicado apenas que se conecte a no máximo dois sensores ou atuadores </a:t>
            </a: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Existem dispositivos Wi-Fi melhores para serem utilizados na criação de um ambiente </a:t>
            </a:r>
            <a:r>
              <a:rPr lang="pt-BR" sz="1800" dirty="0" err="1" smtClean="0"/>
              <a:t>SmartHome</a:t>
            </a:r>
            <a:r>
              <a:rPr lang="pt-BR" sz="1800" dirty="0" smtClean="0"/>
              <a:t>, porém, para fins educativos e recreativos, o ESP01 funciona muito bem e é relativamente barato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Funcionamento do projeto pode ser visto em: </a:t>
            </a:r>
            <a:r>
              <a:rPr lang="pt-BR" sz="1800" dirty="0" smtClean="0">
                <a:hlinkClick r:id="rId3"/>
              </a:rPr>
              <a:t>https</a:t>
            </a:r>
            <a:r>
              <a:rPr lang="pt-BR" sz="1800" dirty="0">
                <a:hlinkClick r:id="rId3"/>
              </a:rPr>
              <a:t>://www.youtube.com/watch?v=M45eCXSaNok</a:t>
            </a: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887" y="1994233"/>
            <a:ext cx="584112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5267" y="3058027"/>
            <a:ext cx="9905998" cy="10668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5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12121</TotalTime>
  <Words>664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Circuito</vt:lpstr>
      <vt:lpstr>Tarefa 05 – Projeto Final  Software Embarcado obter informações de sensores e controlar atuadores conectados a arduino + esp8266 esp-01 (modulo wi-fi) via WebServer</vt:lpstr>
      <vt:lpstr>Motivação + Ideia do projeto</vt:lpstr>
      <vt:lpstr> Sensores e atuadores utilizados </vt:lpstr>
      <vt:lpstr>o projeto</vt:lpstr>
      <vt:lpstr>Problemas durante projeto</vt:lpstr>
      <vt:lpstr>Pseudo Máquina de Estado (DIAGRAMA DE BLOCOS)</vt:lpstr>
      <vt:lpstr>CONCLUSÃO SOBRE projeto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Tarefa 02 Sensores e atuadores</dc:title>
  <dc:creator>Caio Roscelly Barros Fagundes</dc:creator>
  <cp:lastModifiedBy>Caio Roscelly Barros Fagundes</cp:lastModifiedBy>
  <cp:revision>112</cp:revision>
  <dcterms:created xsi:type="dcterms:W3CDTF">2019-09-01T17:31:29Z</dcterms:created>
  <dcterms:modified xsi:type="dcterms:W3CDTF">2019-12-14T15:01:05Z</dcterms:modified>
</cp:coreProperties>
</file>