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3" r:id="rId4"/>
    <p:sldId id="259" r:id="rId5"/>
    <p:sldId id="264" r:id="rId6"/>
    <p:sldId id="262" r:id="rId7"/>
    <p:sldId id="266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2" y="397042"/>
            <a:ext cx="8791575" cy="200927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Tarefa 05 – Projeto Final </a:t>
            </a:r>
            <a:br>
              <a:rPr lang="pt-BR" dirty="0" smtClean="0"/>
            </a:br>
            <a:r>
              <a:rPr lang="pt-BR" sz="2200" dirty="0" smtClean="0"/>
              <a:t>Software Embarcado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obter informações de sensores e controlar atuadores conectados a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esp8266 esp-01 (modulo </a:t>
            </a:r>
            <a:r>
              <a:rPr lang="pt-BR" sz="1800" dirty="0" err="1" smtClean="0"/>
              <a:t>wi-fi</a:t>
            </a:r>
            <a:r>
              <a:rPr lang="pt-BR" sz="1800" dirty="0" smtClean="0"/>
              <a:t>) via </a:t>
            </a:r>
            <a:r>
              <a:rPr lang="pt-BR" sz="1800" dirty="0" err="1" smtClean="0"/>
              <a:t>WebServer</a:t>
            </a: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5250205"/>
            <a:ext cx="8791575" cy="13912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400" dirty="0" smtClean="0"/>
              <a:t>Caio Roscelly Barros Fagundes</a:t>
            </a:r>
          </a:p>
          <a:p>
            <a:pPr algn="ctr"/>
            <a:r>
              <a:rPr lang="pt-BR" sz="1700" dirty="0" smtClean="0"/>
              <a:t>Mestrando do Programa de Pós Graduação em Engenharia Eletrônica – PEL UERJ</a:t>
            </a:r>
          </a:p>
          <a:p>
            <a:pPr algn="ctr"/>
            <a:r>
              <a:rPr lang="pt-BR" sz="1700" dirty="0" smtClean="0"/>
              <a:t>Linha de Pesquisa: Redes de Telecomunicações - Redes de Computadores e Sistemas Distribuídos</a:t>
            </a:r>
          </a:p>
          <a:p>
            <a:pPr algn="ctr"/>
            <a:r>
              <a:rPr lang="pt-BR" sz="1700" dirty="0" smtClean="0"/>
              <a:t>DEZEMBRO 2019</a:t>
            </a:r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61" y="2795802"/>
            <a:ext cx="3989224" cy="20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267" y="3058027"/>
            <a:ext cx="9905998" cy="10668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5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 + Ideia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8"/>
            <a:ext cx="10828089" cy="4694321"/>
          </a:xfrm>
        </p:spPr>
        <p:txBody>
          <a:bodyPr>
            <a:normAutofit lnSpcReduction="10000"/>
          </a:bodyPr>
          <a:lstStyle/>
          <a:p>
            <a:r>
              <a:rPr lang="pt-BR" sz="1800" dirty="0" smtClean="0"/>
              <a:t>Utilizar 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modulo wireless ESP8266 ESP-01 para executar comandos remotos através do </a:t>
            </a:r>
            <a:r>
              <a:rPr lang="pt-BR" sz="1800" dirty="0" err="1" smtClean="0"/>
              <a:t>chatbot</a:t>
            </a:r>
            <a:r>
              <a:rPr lang="pt-BR" sz="1800" dirty="0" smtClean="0"/>
              <a:t> do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. </a:t>
            </a:r>
          </a:p>
          <a:p>
            <a:r>
              <a:rPr lang="pt-BR" sz="1800" dirty="0" smtClean="0"/>
              <a:t>A motivação para este projeto é o desejo de conhecer e me aprofundar na interação com as tecnologias de </a:t>
            </a:r>
            <a:r>
              <a:rPr lang="pt-BR" sz="1800" dirty="0" err="1" smtClean="0"/>
              <a:t>chatbot</a:t>
            </a:r>
            <a:r>
              <a:rPr lang="pt-BR" sz="1800" dirty="0" smtClean="0"/>
              <a:t> disponíveis no mercado, que fazem o papel de interface para comunicação web (</a:t>
            </a:r>
            <a:r>
              <a:rPr lang="pt-BR" sz="1800" dirty="0" err="1" smtClean="0"/>
              <a:t>webservers</a:t>
            </a:r>
            <a:r>
              <a:rPr lang="pt-BR" sz="1800" dirty="0" smtClean="0"/>
              <a:t>).</a:t>
            </a:r>
          </a:p>
          <a:p>
            <a:r>
              <a:rPr lang="pt-BR" sz="1800" dirty="0" smtClean="0"/>
              <a:t>Em especial irei utilizar as </a:t>
            </a:r>
            <a:r>
              <a:rPr lang="pt-BR" sz="1800" dirty="0" err="1" smtClean="0"/>
              <a:t>APIs</a:t>
            </a:r>
            <a:r>
              <a:rPr lang="pt-BR" sz="1800" dirty="0" smtClean="0"/>
              <a:t> do </a:t>
            </a:r>
            <a:r>
              <a:rPr lang="pt-BR" sz="1800" dirty="0" err="1"/>
              <a:t>T</a:t>
            </a:r>
            <a:r>
              <a:rPr lang="pt-BR" sz="1800" dirty="0" err="1" smtClean="0"/>
              <a:t>elegram</a:t>
            </a:r>
            <a:r>
              <a:rPr lang="pt-BR" sz="1800" dirty="0" smtClean="0"/>
              <a:t>, que é uma ferramenta já muito utilizada no mercado e inclusive na Oi.</a:t>
            </a:r>
          </a:p>
          <a:p>
            <a:r>
              <a:rPr lang="pt-BR" sz="1800" dirty="0" smtClean="0"/>
              <a:t>Na Oi utilizamos 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 para coletar informações de serviços e servidores, enviar comandos remotos a servidores, tirar </a:t>
            </a:r>
            <a:r>
              <a:rPr lang="pt-BR" sz="1800" dirty="0" err="1" smtClean="0"/>
              <a:t>prints</a:t>
            </a:r>
            <a:r>
              <a:rPr lang="pt-BR" sz="1800" dirty="0" smtClean="0"/>
              <a:t> automáticos de telas de </a:t>
            </a:r>
            <a:r>
              <a:rPr lang="pt-BR" sz="1800" dirty="0" err="1" smtClean="0"/>
              <a:t>dashboards</a:t>
            </a:r>
            <a:r>
              <a:rPr lang="pt-BR" sz="1800" dirty="0" smtClean="0"/>
              <a:t>, entre outras iterações.</a:t>
            </a:r>
          </a:p>
          <a:p>
            <a:r>
              <a:rPr lang="pt-BR" sz="1800" dirty="0" smtClean="0"/>
              <a:t>Os comandos serão: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C</a:t>
            </a:r>
            <a:r>
              <a:rPr lang="pt-BR" sz="1800" dirty="0" smtClean="0"/>
              <a:t>omandos “</a:t>
            </a:r>
            <a:r>
              <a:rPr lang="pt-BR" sz="1800" dirty="0" err="1" smtClean="0"/>
              <a:t>get</a:t>
            </a:r>
            <a:r>
              <a:rPr lang="pt-BR" sz="1800" dirty="0" smtClean="0"/>
              <a:t>” para leitura de variáveis, como temperatura e umidade;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</a:t>
            </a:r>
            <a:r>
              <a:rPr lang="pt-BR" sz="1800" dirty="0" err="1" smtClean="0"/>
              <a:t>strings</a:t>
            </a:r>
            <a:r>
              <a:rPr lang="pt-BR" sz="1800" dirty="0" smtClean="0"/>
              <a:t> que podem ser mostradas em um display OLED;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comandos remotos para ligar e desligar lâmpadas;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68" y="4030578"/>
            <a:ext cx="3002480" cy="2466475"/>
          </a:xfrm>
          <a:prstGeom prst="rect">
            <a:avLst/>
          </a:prstGeom>
        </p:spPr>
      </p:pic>
      <p:sp>
        <p:nvSpPr>
          <p:cNvPr id="4" name="Multiplicar 3"/>
          <p:cNvSpPr/>
          <p:nvPr/>
        </p:nvSpPr>
        <p:spPr>
          <a:xfrm>
            <a:off x="1949115" y="820152"/>
            <a:ext cx="7736305" cy="4870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3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 + Ideia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8"/>
            <a:ext cx="10828089" cy="4694321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Utilizar 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modulo wireless ESP8266 ESP-01 para executar comandos remotos através do de Interface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A motivação para este projeto é o desejo de controlar remotamente, via Wi-Fi,  os sensores e atuadores do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através de um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que fazem o papel de interface para comunicação web em uma rede sem fio.</a:t>
            </a:r>
          </a:p>
          <a:p>
            <a:endParaRPr lang="pt-BR" sz="1800" dirty="0" smtClean="0"/>
          </a:p>
          <a:p>
            <a:r>
              <a:rPr lang="pt-BR" sz="1800" dirty="0" smtClean="0"/>
              <a:t>Os comandos serão: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C</a:t>
            </a:r>
            <a:r>
              <a:rPr lang="pt-BR" sz="1800" dirty="0" smtClean="0"/>
              <a:t>omandos “</a:t>
            </a:r>
            <a:r>
              <a:rPr lang="pt-BR" sz="1800" dirty="0" err="1" smtClean="0"/>
              <a:t>get</a:t>
            </a:r>
            <a:r>
              <a:rPr lang="pt-BR" sz="1800" dirty="0" smtClean="0"/>
              <a:t>” para leitura de variáveis, como temperatura e umidade;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Comandos “set” para controlar remotamente um motor Servo;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comandos remotos para ligar e desligar lâmpadas;</a:t>
            </a:r>
          </a:p>
        </p:txBody>
      </p:sp>
    </p:spTree>
    <p:extLst>
      <p:ext uri="{BB962C8B-B14F-4D97-AF65-F5344CB8AC3E}">
        <p14:creationId xmlns:p14="http://schemas.microsoft.com/office/powerpoint/2010/main" val="13591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Sensores e </a:t>
            </a:r>
            <a:r>
              <a:rPr lang="pt-BR" sz="4900" dirty="0" smtClean="0"/>
              <a:t>atuadores utilizados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576665"/>
            <a:ext cx="10828089" cy="2441881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smtClean="0"/>
              <a:t>Foram escolhidos seguintes componentes para serem utilizados no projeto (por enquanto):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Modulo Wi-Fi ESP8266 ESP-01 +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</a:t>
            </a:r>
            <a:r>
              <a:rPr lang="pt-BR" sz="1800" dirty="0" err="1" smtClean="0"/>
              <a:t>Mega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Sensor de Umidade e Temperatura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/>
              <a:t>T</a:t>
            </a:r>
            <a:r>
              <a:rPr lang="pt-BR" sz="1800" strike="sngStrike" dirty="0"/>
              <a:t>ela Display </a:t>
            </a:r>
            <a:r>
              <a:rPr lang="pt-BR" sz="1800" strike="sngStrike" dirty="0" smtClean="0"/>
              <a:t>OLED</a:t>
            </a:r>
            <a:r>
              <a:rPr lang="pt-BR" sz="1800" dirty="0" smtClean="0"/>
              <a:t> </a:t>
            </a:r>
            <a:r>
              <a:rPr lang="pt-BR" sz="1800" b="1" dirty="0" smtClean="0"/>
              <a:t>Motor Servo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Relé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Resistores diversos, Lâmpadas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9"/>
          <a:stretch/>
        </p:blipFill>
        <p:spPr>
          <a:xfrm>
            <a:off x="537729" y="4886953"/>
            <a:ext cx="3425319" cy="15658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66" y="2378569"/>
            <a:ext cx="2010039" cy="19673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811" y="4886953"/>
            <a:ext cx="2078374" cy="1646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894" y="4886953"/>
            <a:ext cx="2766687" cy="16465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630" y="2310852"/>
            <a:ext cx="3842457" cy="2102795"/>
          </a:xfrm>
          <a:prstGeom prst="rect">
            <a:avLst/>
          </a:prstGeom>
        </p:spPr>
      </p:pic>
      <p:sp>
        <p:nvSpPr>
          <p:cNvPr id="9" name="Multiplicar 8"/>
          <p:cNvSpPr/>
          <p:nvPr/>
        </p:nvSpPr>
        <p:spPr>
          <a:xfrm>
            <a:off x="537729" y="4886953"/>
            <a:ext cx="1591860" cy="14145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Andamento do projeto – Troca da Interface de comunicação wireless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8"/>
            <a:ext cx="10367044" cy="2805364"/>
          </a:xfrm>
        </p:spPr>
        <p:txBody>
          <a:bodyPr>
            <a:normAutofit fontScale="70000" lnSpcReduction="20000"/>
          </a:bodyPr>
          <a:lstStyle/>
          <a:p>
            <a:r>
              <a:rPr lang="pt-BR" sz="1800" dirty="0" smtClean="0"/>
              <a:t>Dificuldades encontradas?</a:t>
            </a:r>
          </a:p>
          <a:p>
            <a:r>
              <a:rPr lang="pt-BR" sz="1800" dirty="0"/>
              <a:t>A ideia inicial do Projeto era usar o ESP01 como interface web para receber os comandos do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, </a:t>
            </a:r>
            <a:r>
              <a:rPr lang="pt-BR" sz="1800" dirty="0"/>
              <a:t>porém</a:t>
            </a:r>
            <a:r>
              <a:rPr lang="pt-BR" sz="1800" dirty="0" smtClean="0"/>
              <a:t>, isso não foi possível. Na maioria das literaturas encontradas na internet, utiliza-se o </a:t>
            </a:r>
            <a:r>
              <a:rPr lang="pt-BR" sz="1800" dirty="0" err="1" smtClean="0"/>
              <a:t>NodeMCU</a:t>
            </a:r>
            <a:r>
              <a:rPr lang="pt-BR" sz="1800" dirty="0" smtClean="0"/>
              <a:t> (evolução do ESP01) para realizar tais tarefa complexas. Ao tentar conectar o ESP01 a internet com a utilização de algumas bibliotecas para tal, não foi possível realizar tal conexão. O ESP01 não consegue realizar uma conexão SSL (</a:t>
            </a:r>
            <a:r>
              <a:rPr lang="pt-BR" sz="1400" dirty="0" err="1"/>
              <a:t>Secure</a:t>
            </a:r>
            <a:r>
              <a:rPr lang="pt-BR" sz="1400" dirty="0"/>
              <a:t> Sockets </a:t>
            </a:r>
            <a:r>
              <a:rPr lang="pt-BR" sz="1400" dirty="0" err="1"/>
              <a:t>Layer</a:t>
            </a:r>
            <a:r>
              <a:rPr lang="pt-BR" sz="1800" dirty="0" smtClean="0"/>
              <a:t>) que é um tipo de criptografia necessária para conectar um servidor web (Meu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) e um navegador (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).</a:t>
            </a:r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O que foi feito para superar tal dificuldade?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Decidi então abandonar a ideia de usar 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 como Interface web de comunicação e passei a utilizar um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 criado por mim com o ESP01. O ESP01, apesar de ser bastante limitado em termos de processamento e memória, é um </a:t>
            </a:r>
            <a:r>
              <a:rPr lang="pt-BR" sz="1800" dirty="0" err="1" smtClean="0"/>
              <a:t>Webserver</a:t>
            </a:r>
            <a:r>
              <a:rPr lang="pt-BR" sz="1800" dirty="0" smtClean="0"/>
              <a:t>, portanto, nos dá a possibilidade de criar uma página web para servir como interface web na rede sem fio.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6" y="4158363"/>
            <a:ext cx="4259178" cy="23581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5" r="14706"/>
          <a:stretch/>
        </p:blipFill>
        <p:spPr>
          <a:xfrm>
            <a:off x="5367568" y="4286975"/>
            <a:ext cx="6528781" cy="2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Andamento do projeto – troca do </a:t>
            </a:r>
            <a:r>
              <a:rPr lang="pt-BR" dirty="0" smtClean="0"/>
              <a:t>ARDUINO UNO PARA MEGA E display </a:t>
            </a:r>
            <a:r>
              <a:rPr lang="pt-BR" dirty="0" err="1" smtClean="0"/>
              <a:t>oled</a:t>
            </a:r>
            <a:r>
              <a:rPr lang="pt-BR" dirty="0" smtClean="0"/>
              <a:t> por motor servo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5" y="1249278"/>
            <a:ext cx="11062663" cy="4694321"/>
          </a:xfrm>
        </p:spPr>
        <p:txBody>
          <a:bodyPr>
            <a:normAutofit fontScale="92500"/>
          </a:bodyPr>
          <a:lstStyle/>
          <a:p>
            <a:r>
              <a:rPr lang="pt-BR" sz="1600" dirty="0" smtClean="0"/>
              <a:t>Após seguir com a criação da interface web do ESP01, mais um problema surgiu. Percebi que o tanto o </a:t>
            </a:r>
            <a:r>
              <a:rPr lang="pt-BR" sz="1600" dirty="0" err="1" smtClean="0"/>
              <a:t>arduino</a:t>
            </a:r>
            <a:r>
              <a:rPr lang="pt-BR" sz="1600" dirty="0" smtClean="0"/>
              <a:t> UNO quanto ESP01 são limitados em termos de capacidade de processamento e armazenamento, portanto, quanto mais atuadores ou sensores eu colocava no circuito, mias código era feito. Coloquei a lâmpada e o sensor de umidade e temperatura para funcionar perfeitamente, mas ao inserir o display OLED a memória do </a:t>
            </a:r>
            <a:r>
              <a:rPr lang="pt-BR" sz="1600" dirty="0" err="1" smtClean="0"/>
              <a:t>arduino</a:t>
            </a:r>
            <a:r>
              <a:rPr lang="pt-BR" sz="1600" dirty="0" smtClean="0"/>
              <a:t> UNO se esgotou e a página web criada com o ESP01 começou a apresentar lentidão extrema, e apresentando erros de timeout em diversos momentos quando abria a página.</a:t>
            </a:r>
          </a:p>
          <a:p>
            <a:endParaRPr lang="pt-BR" sz="1600" dirty="0" smtClean="0"/>
          </a:p>
          <a:p>
            <a:r>
              <a:rPr lang="pt-BR" sz="1600" dirty="0" smtClean="0"/>
              <a:t>Novas dificuldade encontradas?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1600" dirty="0" err="1" smtClean="0">
                <a:solidFill>
                  <a:prstClr val="white"/>
                </a:solidFill>
              </a:rPr>
              <a:t>Arduino</a:t>
            </a:r>
            <a:r>
              <a:rPr lang="pt-BR" sz="1600" dirty="0" smtClean="0">
                <a:solidFill>
                  <a:prstClr val="white"/>
                </a:solidFill>
              </a:rPr>
              <a:t> uno com memoria esgotada e lentidão extrema causando timeout na pagina web do ESP01 após inserir o display OLED no circuito.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prstClr val="white"/>
                </a:solidFill>
              </a:rPr>
              <a:t>O código do display OLED é muito pesado, pois deve-se configurar a informação que será </a:t>
            </a:r>
            <a:r>
              <a:rPr lang="pt-BR" sz="1600" dirty="0" err="1" smtClean="0">
                <a:solidFill>
                  <a:prstClr val="white"/>
                </a:solidFill>
              </a:rPr>
              <a:t>printada</a:t>
            </a:r>
            <a:r>
              <a:rPr lang="pt-BR" sz="1600" dirty="0" smtClean="0">
                <a:solidFill>
                  <a:prstClr val="white"/>
                </a:solidFill>
              </a:rPr>
              <a:t> na tela pixel a pixel.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pt-BR" sz="1600" dirty="0" smtClean="0">
              <a:solidFill>
                <a:prstClr val="white"/>
              </a:solidFill>
            </a:endParaRPr>
          </a:p>
          <a:p>
            <a:r>
              <a:rPr lang="pt-BR" sz="1600" dirty="0" smtClean="0"/>
              <a:t>Solução?</a:t>
            </a:r>
            <a:endParaRPr lang="pt-BR" sz="1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prstClr val="white"/>
                </a:solidFill>
              </a:rPr>
              <a:t>Usar o </a:t>
            </a:r>
            <a:r>
              <a:rPr lang="pt-BR" sz="1600" dirty="0" err="1" smtClean="0">
                <a:solidFill>
                  <a:prstClr val="white"/>
                </a:solidFill>
              </a:rPr>
              <a:t>arduino</a:t>
            </a:r>
            <a:r>
              <a:rPr lang="pt-BR" sz="1600" dirty="0" smtClean="0">
                <a:solidFill>
                  <a:prstClr val="white"/>
                </a:solidFill>
              </a:rPr>
              <a:t> </a:t>
            </a:r>
            <a:r>
              <a:rPr lang="pt-BR" sz="1600" dirty="0" err="1" smtClean="0">
                <a:solidFill>
                  <a:prstClr val="white"/>
                </a:solidFill>
              </a:rPr>
              <a:t>Mega</a:t>
            </a:r>
            <a:r>
              <a:rPr lang="pt-BR" sz="1600" dirty="0" smtClean="0">
                <a:solidFill>
                  <a:prstClr val="white"/>
                </a:solidFill>
              </a:rPr>
              <a:t> que tem maior capacidade de armazenamento e processamento.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prstClr val="white"/>
                </a:solidFill>
              </a:rPr>
              <a:t>Tirar o Display OLED do circuito e substituir por algum outro atuador mais “leve”. Será colocado um motor Servo no lugar.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pt-BR" sz="1800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25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0002" cy="51856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 r="4281"/>
          <a:stretch/>
        </p:blipFill>
        <p:spPr>
          <a:xfrm>
            <a:off x="2201831" y="998472"/>
            <a:ext cx="9990169" cy="58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Andamento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8"/>
            <a:ext cx="10749842" cy="46943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que foi feito</a:t>
            </a:r>
            <a:r>
              <a:rPr lang="pt-BR" sz="18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Criado um </a:t>
            </a:r>
            <a:r>
              <a:rPr lang="pt-BR" sz="1800" dirty="0" err="1" smtClean="0"/>
              <a:t>Webserser</a:t>
            </a:r>
            <a:r>
              <a:rPr lang="pt-BR" sz="1800" dirty="0" smtClean="0"/>
              <a:t> e Página WEB com o ESP01 e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MEGA.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Circuito com relé + lâmpada já foi criado e integrado ao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Uno e ESP01. A função de Set Lâmpada </a:t>
            </a:r>
            <a:r>
              <a:rPr lang="pt-BR" sz="1800" dirty="0" err="1" smtClean="0"/>
              <a:t>On</a:t>
            </a:r>
            <a:r>
              <a:rPr lang="pt-BR" sz="1800" dirty="0" smtClean="0"/>
              <a:t>/Off já foi criado e está funcionando e integrado a página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Circuito </a:t>
            </a:r>
            <a:r>
              <a:rPr lang="pt-BR" sz="1800" dirty="0"/>
              <a:t>com </a:t>
            </a:r>
            <a:r>
              <a:rPr lang="pt-BR" sz="1800" dirty="0" smtClean="0"/>
              <a:t>Sensor DTH22 de Temperatura e Umidade já </a:t>
            </a:r>
            <a:r>
              <a:rPr lang="pt-BR" sz="1800" dirty="0"/>
              <a:t>foi criado e integrado ao </a:t>
            </a:r>
            <a:r>
              <a:rPr lang="pt-BR" sz="1800" dirty="0" err="1"/>
              <a:t>Arduino</a:t>
            </a:r>
            <a:r>
              <a:rPr lang="pt-BR" sz="1800" dirty="0"/>
              <a:t> Uno e ESP01. A função de </a:t>
            </a:r>
            <a:r>
              <a:rPr lang="pt-BR" sz="1800" dirty="0" smtClean="0"/>
              <a:t>GET Temperatura e GET umidade já </a:t>
            </a:r>
            <a:r>
              <a:rPr lang="pt-BR" sz="1800" dirty="0"/>
              <a:t>foi criado e está funcionando e integrado a página web.</a:t>
            </a:r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O que falta fazer?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Adicionar o terceiro e ultimo componente ao circuito (Motor Servo), criar o código integrando o Motor Servo ao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</a:t>
            </a:r>
            <a:r>
              <a:rPr lang="pt-BR" sz="1800" dirty="0" err="1" smtClean="0"/>
              <a:t>Mega</a:t>
            </a:r>
            <a:r>
              <a:rPr lang="pt-BR" sz="1800" dirty="0" smtClean="0"/>
              <a:t> + ESP01. O Motor Servo irá substituir o display OLED.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Mostrar funcionamento do projeto, entrando na página web via smartphone ou computador e executando os comandos.</a:t>
            </a:r>
          </a:p>
        </p:txBody>
      </p:sp>
    </p:spTree>
    <p:extLst>
      <p:ext uri="{BB962C8B-B14F-4D97-AF65-F5344CB8AC3E}">
        <p14:creationId xmlns:p14="http://schemas.microsoft.com/office/powerpoint/2010/main" val="16287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Pseudo</a:t>
            </a:r>
            <a:r>
              <a:rPr lang="pt-BR" dirty="0" smtClean="0"/>
              <a:t> Máquina de </a:t>
            </a:r>
            <a:r>
              <a:rPr lang="pt-BR" dirty="0" smtClean="0"/>
              <a:t>Estado (DIAGRAMA DE BLOCOS)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2" y="1249279"/>
            <a:ext cx="10868577" cy="5387213"/>
          </a:xfrm>
        </p:spPr>
      </p:pic>
    </p:spTree>
    <p:extLst>
      <p:ext uri="{BB962C8B-B14F-4D97-AF65-F5344CB8AC3E}">
        <p14:creationId xmlns:p14="http://schemas.microsoft.com/office/powerpoint/2010/main" val="838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4901</TotalTime>
  <Words>895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Tarefa 05 – Projeto Final  Software Embarcado obter informações de sensores e controlar atuadores conectados a arduino + esp8266 esp-01 (modulo wi-fi) via WebServer</vt:lpstr>
      <vt:lpstr>Motivação + Ideia do projeto</vt:lpstr>
      <vt:lpstr>Motivação + Ideia do projeto</vt:lpstr>
      <vt:lpstr> Sensores e atuadores utilizados </vt:lpstr>
      <vt:lpstr>Andamento do projeto – Troca da Interface de comunicação wireless</vt:lpstr>
      <vt:lpstr>Andamento do projeto – troca do ARDUINO UNO PARA MEGA E display oled por motor servo</vt:lpstr>
      <vt:lpstr>Apresentação do PowerPoint</vt:lpstr>
      <vt:lpstr>Andamento do projeto</vt:lpstr>
      <vt:lpstr>Pseudo Máquina de Estado (DIAGRAMA DE BLOCOS)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 Sensores e atuadores</dc:title>
  <dc:creator>Caio Roscelly Barros Fagundes</dc:creator>
  <cp:lastModifiedBy>Caio Roscelly Barros Fagundes</cp:lastModifiedBy>
  <cp:revision>98</cp:revision>
  <dcterms:created xsi:type="dcterms:W3CDTF">2019-09-01T17:31:29Z</dcterms:created>
  <dcterms:modified xsi:type="dcterms:W3CDTF">2019-12-04T14:19:11Z</dcterms:modified>
</cp:coreProperties>
</file>