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594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8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7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lipeflop.com/categoria/sensor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6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andomnerdtutorials.com/guide-for-oled-display-with-arduino/" TargetMode="External"/><Relationship Id="rId13" Type="http://schemas.openxmlformats.org/officeDocument/2006/relationships/hyperlink" Target="https://img.filipeflop.com/files/download/Datasheet_DHT22_AM2302.pdf" TargetMode="External"/><Relationship Id="rId3" Type="http://schemas.openxmlformats.org/officeDocument/2006/relationships/hyperlink" Target="https://www.techtudo.com.br/artigos/noticia/2012/09/o-que-e-oled.html" TargetMode="External"/><Relationship Id="rId7" Type="http://schemas.openxmlformats.org/officeDocument/2006/relationships/hyperlink" Target="https://www.addicore.com/OLED-128x64-Monochrome-p/ad304.htm" TargetMode="External"/><Relationship Id="rId12" Type="http://schemas.openxmlformats.org/officeDocument/2006/relationships/hyperlink" Target="https://www.filipeflop.com/produto/sensor-de-umidade-e-temperatura-am2302-dht22/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www.filipeflop.com/produto/sensor-touch-capacitivo-ttp223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lipeflop.com/blog/como-conectar-display-oled-arduino/" TargetMode="External"/><Relationship Id="rId11" Type="http://schemas.openxmlformats.org/officeDocument/2006/relationships/hyperlink" Target="https://www.youtube.com/watch?v=DsV6eajPUdo&amp;list=LL_zA5hYIYbUlA3Kri4xxz4g&amp;index=3&amp;t=451s" TargetMode="External"/><Relationship Id="rId5" Type="http://schemas.openxmlformats.org/officeDocument/2006/relationships/hyperlink" Target="https://www.filipeflop.com/produto/display-oled-0-96-i2c-azul-amarelo/" TargetMode="External"/><Relationship Id="rId15" Type="http://schemas.openxmlformats.org/officeDocument/2006/relationships/hyperlink" Target="https://infusionsystems.com/support/TTP223.pdf" TargetMode="External"/><Relationship Id="rId10" Type="http://schemas.openxmlformats.org/officeDocument/2006/relationships/hyperlink" Target="https://portal.vidadesilicio.com.br/dht11-dht22-sensor-de-umidade-e-temperatura/" TargetMode="External"/><Relationship Id="rId4" Type="http://schemas.openxmlformats.org/officeDocument/2006/relationships/hyperlink" Target="https://pt.wikipedia.org/wiki/Diodo_org%C3%A2nico_emissor_de_luz" TargetMode="External"/><Relationship Id="rId9" Type="http://schemas.openxmlformats.org/officeDocument/2006/relationships/hyperlink" Target="https://www.arduino.cc/en/reference/wire" TargetMode="External"/><Relationship Id="rId14" Type="http://schemas.openxmlformats.org/officeDocument/2006/relationships/hyperlink" Target="http://www.theorycircuit.com/digital-capacitive-touch-sensor-arduino-interfa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914400"/>
            <a:ext cx="8791575" cy="200927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Tarefa 02 </a:t>
            </a:r>
            <a:br>
              <a:rPr lang="pt-BR" dirty="0" smtClean="0"/>
            </a:br>
            <a:r>
              <a:rPr lang="pt-BR" sz="2200" dirty="0" smtClean="0"/>
              <a:t>Software Embarcado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900" dirty="0" smtClean="0"/>
              <a:t>exploração de Sensores e atuadores de kits </a:t>
            </a:r>
            <a:r>
              <a:rPr lang="pt-BR" sz="2900" dirty="0" err="1" smtClean="0"/>
              <a:t>arduino</a:t>
            </a:r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5250205"/>
            <a:ext cx="8791575" cy="13912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2400" dirty="0" smtClean="0"/>
              <a:t>Caio Roscelly Barros Fagundes</a:t>
            </a:r>
          </a:p>
          <a:p>
            <a:pPr algn="ctr"/>
            <a:r>
              <a:rPr lang="pt-BR" sz="1700" dirty="0" smtClean="0"/>
              <a:t>Mestrando do Programa de Pós Graduação em Engenharia Eletrônica – PEL UERJ</a:t>
            </a:r>
          </a:p>
          <a:p>
            <a:pPr algn="ctr"/>
            <a:r>
              <a:rPr lang="pt-BR" sz="1700" dirty="0" smtClean="0"/>
              <a:t>Linha de Pesquisa: Redes de Telecomunicações - Redes de Computadores e Sistemas Distribuídos</a:t>
            </a:r>
          </a:p>
          <a:p>
            <a:pPr algn="ctr"/>
            <a:r>
              <a:rPr lang="pt-BR" sz="1700" dirty="0" smtClean="0"/>
              <a:t>Setembro 2019</a:t>
            </a:r>
            <a:endParaRPr lang="pt-BR" sz="17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22" y="2723576"/>
            <a:ext cx="2898608" cy="21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/>
              <a:t>Sensores e atuadores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290" y="1576665"/>
            <a:ext cx="4279317" cy="3241921"/>
          </a:xfrm>
        </p:spPr>
        <p:txBody>
          <a:bodyPr>
            <a:normAutofit fontScale="85000" lnSpcReduction="20000"/>
          </a:bodyPr>
          <a:lstStyle/>
          <a:p>
            <a:r>
              <a:rPr lang="pt-BR" sz="1800" dirty="0"/>
              <a:t>Os sensores são transdutores, ou seja, conversores de grandezas </a:t>
            </a:r>
            <a:r>
              <a:rPr lang="pt-BR" sz="1800" dirty="0" smtClean="0"/>
              <a:t>físicas </a:t>
            </a:r>
            <a:r>
              <a:rPr lang="pt-BR" sz="1800" dirty="0"/>
              <a:t>(movimento, magnetismo, calor, pneumática, </a:t>
            </a:r>
            <a:r>
              <a:rPr lang="pt-BR" sz="1800" dirty="0" smtClean="0"/>
              <a:t>hidráulica, energia </a:t>
            </a:r>
            <a:r>
              <a:rPr lang="pt-BR" sz="1800" dirty="0"/>
              <a:t>mecânica)</a:t>
            </a:r>
            <a:r>
              <a:rPr lang="pt-BR" sz="1800" dirty="0" smtClean="0"/>
              <a:t> </a:t>
            </a:r>
            <a:r>
              <a:rPr lang="pt-BR" sz="1800" dirty="0"/>
              <a:t>em sinais elétricos correspondentes. </a:t>
            </a:r>
            <a:endParaRPr lang="pt-BR" sz="1800" dirty="0" smtClean="0"/>
          </a:p>
          <a:p>
            <a:r>
              <a:rPr lang="pt-BR" sz="1800" dirty="0" smtClean="0"/>
              <a:t>Os </a:t>
            </a:r>
            <a:r>
              <a:rPr lang="pt-BR" sz="1800" dirty="0"/>
              <a:t>atuadores são </a:t>
            </a:r>
            <a:r>
              <a:rPr lang="pt-BR" sz="1800" dirty="0" smtClean="0"/>
              <a:t>transdutores </a:t>
            </a:r>
            <a:r>
              <a:rPr lang="pt-BR" sz="1800" dirty="0"/>
              <a:t>que </a:t>
            </a:r>
            <a:r>
              <a:rPr lang="pt-BR" sz="1800" dirty="0" smtClean="0"/>
              <a:t>transformam </a:t>
            </a:r>
            <a:r>
              <a:rPr lang="pt-BR" sz="1800" dirty="0"/>
              <a:t>uma forma de energia em </a:t>
            </a:r>
            <a:r>
              <a:rPr lang="pt-BR" sz="1800" dirty="0" smtClean="0"/>
              <a:t>outra, ou seja, são componentes </a:t>
            </a:r>
            <a:r>
              <a:rPr lang="pt-BR" sz="1800" dirty="0"/>
              <a:t>que realizam a conversão da energia elétrica em uma grandeza </a:t>
            </a:r>
            <a:r>
              <a:rPr lang="pt-BR" sz="1800" dirty="0" smtClean="0"/>
              <a:t>física (movimento</a:t>
            </a:r>
            <a:r>
              <a:rPr lang="pt-BR" sz="1800" dirty="0"/>
              <a:t>, magnetismo, </a:t>
            </a:r>
            <a:r>
              <a:rPr lang="pt-BR" sz="1800" dirty="0" smtClean="0"/>
              <a:t>calor, pneumática, </a:t>
            </a:r>
            <a:r>
              <a:rPr lang="pt-BR" sz="1800" dirty="0"/>
              <a:t>energia </a:t>
            </a:r>
            <a:r>
              <a:rPr lang="pt-BR" sz="1800" dirty="0" smtClean="0"/>
              <a:t>mecânica).</a:t>
            </a:r>
            <a:r>
              <a:rPr lang="pt-BR" sz="1800" dirty="0"/>
              <a:t> </a:t>
            </a:r>
            <a:r>
              <a:rPr lang="pt-BR" sz="1800" dirty="0" smtClean="0"/>
              <a:t>Já </a:t>
            </a:r>
            <a:r>
              <a:rPr lang="pt-BR" sz="1800" dirty="0"/>
              <a:t>unidade de controle é responsável pelo gerenciamento e monitoramento dos parâmetros operacionais requeridos para realizar as tarefas do sistema</a:t>
            </a:r>
            <a:r>
              <a:rPr lang="pt-BR" sz="1800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13" y="1576666"/>
            <a:ext cx="6355474" cy="37651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46290" y="5239692"/>
            <a:ext cx="4002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hlinkClick r:id="rId4"/>
              </a:rPr>
              <a:t>https://www.filipeflop.com/categoria/sensores/</a:t>
            </a:r>
            <a:r>
              <a:rPr lang="pt-BR" sz="1400" dirty="0"/>
              <a:t> </a:t>
            </a:r>
            <a:r>
              <a:rPr lang="pt-BR" sz="1400" dirty="0">
                <a:sym typeface="Wingdings" panose="05000000000000000000" pitchFamily="2" charset="2"/>
              </a:rPr>
              <a:t> Diversos Sensores e Atuadores a </a:t>
            </a:r>
            <a:r>
              <a:rPr lang="pt-BR" sz="1400" dirty="0" smtClean="0">
                <a:sym typeface="Wingdings" panose="05000000000000000000" pitchFamily="2" charset="2"/>
              </a:rPr>
              <a:t>venda. 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5335713" y="5407584"/>
            <a:ext cx="6355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err="1"/>
              <a:t>R</a:t>
            </a:r>
            <a:r>
              <a:rPr lang="pt-BR" sz="1400" dirty="0" err="1" smtClean="0"/>
              <a:t>eichelt</a:t>
            </a:r>
            <a:r>
              <a:rPr lang="pt-BR" sz="1400" dirty="0" smtClean="0"/>
              <a:t> </a:t>
            </a:r>
            <a:r>
              <a:rPr lang="pt-BR" sz="1400" dirty="0" err="1" smtClean="0"/>
              <a:t>elektronik</a:t>
            </a:r>
            <a:r>
              <a:rPr lang="pt-BR" sz="1400" dirty="0" smtClean="0"/>
              <a:t>. </a:t>
            </a:r>
            <a:r>
              <a:rPr lang="pt-BR" sz="1400" dirty="0"/>
              <a:t>Disponível em &lt;</a:t>
            </a:r>
            <a:r>
              <a:rPr lang="pt-BR" sz="1000" dirty="0"/>
              <a:t>https://www.reichelt.com/de/en/arduino-40-in-1-sensor-kit-sensors-and-modules-ard-sensor-kit-2-p159951.html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85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/>
              <a:t>Sensores e atuadores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290" y="1576666"/>
            <a:ext cx="10828089" cy="2303462"/>
          </a:xfrm>
        </p:spPr>
        <p:txBody>
          <a:bodyPr>
            <a:normAutofit/>
          </a:bodyPr>
          <a:lstStyle/>
          <a:p>
            <a:r>
              <a:rPr lang="pt-BR" sz="1800" dirty="0" smtClean="0"/>
              <a:t>Foram escolhidos 3 tipos de componentes para serem apresentados na forma de projeto: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/>
              <a:t>Tela Display OLED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Sensor de Umidade e Temperatura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1800" dirty="0" smtClean="0"/>
              <a:t>Sensor de Toque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61" y="3699505"/>
            <a:ext cx="8305482" cy="252073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990934" y="6129479"/>
            <a:ext cx="63554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err="1" smtClean="0"/>
              <a:t>Filipeflop</a:t>
            </a:r>
            <a:r>
              <a:rPr lang="pt-BR" sz="1400" dirty="0" smtClean="0"/>
              <a:t>. </a:t>
            </a:r>
            <a:r>
              <a:rPr lang="pt-BR" sz="1400" dirty="0"/>
              <a:t>Disponível em &lt;</a:t>
            </a:r>
            <a:r>
              <a:rPr lang="pt-BR" sz="1000" dirty="0"/>
              <a:t>https://</a:t>
            </a:r>
            <a:r>
              <a:rPr lang="pt-BR" sz="1000" dirty="0" smtClean="0"/>
              <a:t>www.filipeflop.com/categoria/sensores</a:t>
            </a:r>
            <a:r>
              <a:rPr lang="pt-BR" sz="1400" dirty="0" smtClean="0"/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383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 smtClean="0"/>
              <a:t>tela Display </a:t>
            </a:r>
            <a:r>
              <a:rPr lang="pt-BR" sz="4900" dirty="0" err="1" smtClean="0"/>
              <a:t>oled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18216"/>
              </p:ext>
            </p:extLst>
          </p:nvPr>
        </p:nvGraphicFramePr>
        <p:xfrm>
          <a:off x="1538684" y="2861324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Documento do WordPad" r:id="rId4" imgW="3657600" imgH="181440" progId="WordPad.Document.1">
                  <p:embed/>
                </p:oleObj>
              </mc:Choice>
              <mc:Fallback>
                <p:oleObj name="Documento do WordPad" r:id="rId4" imgW="3657600" imgH="1814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8684" y="2861324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28351"/>
              </p:ext>
            </p:extLst>
          </p:nvPr>
        </p:nvGraphicFramePr>
        <p:xfrm>
          <a:off x="6267187" y="5900232"/>
          <a:ext cx="1608685" cy="50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Objeto de Shell de Gerenciador" showAsIcon="1" r:id="rId6" imgW="1384560" imgH="437760" progId="Package">
                  <p:embed/>
                </p:oleObj>
              </mc:Choice>
              <mc:Fallback>
                <p:oleObj name="Objeto de Shell de Gerenciador" showAsIcon="1" r:id="rId6" imgW="13845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7187" y="5900232"/>
                        <a:ext cx="1608685" cy="50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8"/>
          <a:srcRect l="756"/>
          <a:stretch/>
        </p:blipFill>
        <p:spPr>
          <a:xfrm>
            <a:off x="6718939" y="4783425"/>
            <a:ext cx="2976872" cy="840702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40316" y="1070812"/>
            <a:ext cx="10828089" cy="2110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OLED (</a:t>
            </a:r>
            <a:r>
              <a:rPr lang="pt-BR" sz="1400" dirty="0" err="1" smtClean="0"/>
              <a:t>organic</a:t>
            </a:r>
            <a:r>
              <a:rPr lang="pt-BR" sz="1400" dirty="0" smtClean="0"/>
              <a:t> light-</a:t>
            </a:r>
            <a:r>
              <a:rPr lang="pt-BR" sz="1400" dirty="0" err="1" smtClean="0"/>
              <a:t>emitting</a:t>
            </a:r>
            <a:r>
              <a:rPr lang="pt-BR" sz="1400" dirty="0" smtClean="0"/>
              <a:t> </a:t>
            </a:r>
            <a:r>
              <a:rPr lang="pt-BR" sz="1400" dirty="0" err="1" smtClean="0"/>
              <a:t>diode</a:t>
            </a:r>
            <a:r>
              <a:rPr lang="pt-BR" sz="1400" dirty="0" smtClean="0"/>
              <a:t>) é um diodo emissor de luz (LED) onde a camada de emissão </a:t>
            </a:r>
            <a:r>
              <a:rPr lang="pt-BR" sz="1400" dirty="0" err="1" smtClean="0"/>
              <a:t>electroluminescente</a:t>
            </a:r>
            <a:r>
              <a:rPr lang="pt-BR" sz="1400" dirty="0" smtClean="0"/>
              <a:t> é um filme orgânico que é colocada entre dois diodos e emite luz em resposta a uma corrente elétrica.</a:t>
            </a:r>
          </a:p>
          <a:p>
            <a:pPr fontAlgn="base"/>
            <a:r>
              <a:rPr lang="pt-BR" sz="1400" dirty="0" smtClean="0"/>
              <a:t>O funcionamento básico do OLED é baseado em materiais feitos de carbono que, ao serem estimulados por um campo eletromagnético, emitem luzes azul, verde e vermelho, que é o que qualquer display necessita para criar as imagens.</a:t>
            </a:r>
          </a:p>
          <a:p>
            <a:r>
              <a:rPr lang="pt-BR" sz="1400" dirty="0" smtClean="0"/>
              <a:t>Irei utilizar um display OLED I2C com controlador SSD1306 e resolução de 128×64 pixel no </a:t>
            </a:r>
            <a:r>
              <a:rPr lang="pt-BR" sz="1400" dirty="0" err="1" smtClean="0"/>
              <a:t>Arduino</a:t>
            </a:r>
            <a:r>
              <a:rPr lang="pt-BR" sz="1400" dirty="0" smtClean="0"/>
              <a:t> </a:t>
            </a:r>
            <a:r>
              <a:rPr lang="pt-BR" sz="1400" dirty="0"/>
              <a:t>Uno, realizando a comunicação via interface I2C por meio dos pinos analógicos A4 (SDA) e A5 (SCL</a:t>
            </a:r>
            <a:r>
              <a:rPr lang="pt-BR" sz="1400" dirty="0" smtClean="0"/>
              <a:t>). Irei utilizar a biblioteca do </a:t>
            </a:r>
            <a:r>
              <a:rPr lang="pt-BR" sz="1400" dirty="0" err="1" smtClean="0"/>
              <a:t>google</a:t>
            </a:r>
            <a:r>
              <a:rPr lang="pt-BR" sz="1400" dirty="0" smtClean="0"/>
              <a:t>  </a:t>
            </a:r>
            <a:r>
              <a:rPr lang="pt-BR" sz="1400" dirty="0"/>
              <a:t>u8glib disponível em </a:t>
            </a:r>
            <a:r>
              <a:rPr lang="pt-BR" sz="1400" dirty="0" smtClean="0"/>
              <a:t>&lt;</a:t>
            </a:r>
            <a:r>
              <a:rPr lang="pt-BR" sz="1100" dirty="0" smtClean="0"/>
              <a:t>https</a:t>
            </a:r>
            <a:r>
              <a:rPr lang="pt-BR" sz="1100" dirty="0"/>
              <a:t>://code.google.com/archive/p/u8glib</a:t>
            </a:r>
            <a:r>
              <a:rPr lang="pt-BR" sz="1100" dirty="0" smtClean="0"/>
              <a:t>/</a:t>
            </a:r>
            <a:r>
              <a:rPr lang="pt-BR" sz="1500" dirty="0" smtClean="0"/>
              <a:t>&gt;</a:t>
            </a:r>
            <a:r>
              <a:rPr lang="pt-BR" sz="1100" dirty="0" smtClean="0"/>
              <a:t>.</a:t>
            </a:r>
          </a:p>
          <a:p>
            <a:r>
              <a:rPr lang="pt-BR" sz="1500" dirty="0" smtClean="0"/>
              <a:t>Existe uma função chamada</a:t>
            </a:r>
            <a:r>
              <a:rPr lang="pt-BR" sz="1500" dirty="0"/>
              <a:t> </a:t>
            </a:r>
            <a:r>
              <a:rPr lang="pt-BR" sz="1500" b="1" dirty="0"/>
              <a:t>Draw</a:t>
            </a:r>
            <a:r>
              <a:rPr lang="pt-BR" sz="1500" dirty="0"/>
              <a:t>, onde ficam os comandos de acionamento do display. Dentro dele, temos os comandos para escrever na tela (</a:t>
            </a:r>
            <a:r>
              <a:rPr lang="pt-BR" sz="1500" b="1" dirty="0"/>
              <a:t>u8g.drawStr()</a:t>
            </a:r>
            <a:r>
              <a:rPr lang="pt-BR" sz="1500" dirty="0"/>
              <a:t>), desenhar retângulos (</a:t>
            </a:r>
            <a:r>
              <a:rPr lang="pt-BR" sz="1500" b="1" dirty="0"/>
              <a:t>u8g.drawRFrame()</a:t>
            </a:r>
            <a:r>
              <a:rPr lang="pt-BR" sz="1500" dirty="0"/>
              <a:t>), círculos (</a:t>
            </a:r>
            <a:r>
              <a:rPr lang="pt-BR" sz="1500" b="1" dirty="0"/>
              <a:t>u8g.drawCircle</a:t>
            </a:r>
            <a:r>
              <a:rPr lang="pt-BR" sz="1500" b="1" dirty="0" smtClean="0"/>
              <a:t>()</a:t>
            </a:r>
            <a:r>
              <a:rPr lang="pt-BR" sz="1500" dirty="0" smtClean="0"/>
              <a:t>), entre outros.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94729" y="3487710"/>
            <a:ext cx="481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Esse display OLED possui 4 pinos de saída, sendo:</a:t>
            </a:r>
          </a:p>
          <a:p>
            <a:r>
              <a:rPr lang="pt-BR" sz="1400" dirty="0" smtClean="0"/>
              <a:t>GND – Terra</a:t>
            </a:r>
          </a:p>
          <a:p>
            <a:r>
              <a:rPr lang="pt-BR" sz="1400" dirty="0" smtClean="0"/>
              <a:t>VCC – entre 3v e 5v</a:t>
            </a:r>
          </a:p>
          <a:p>
            <a:r>
              <a:rPr lang="pt-BR" sz="1400" dirty="0" smtClean="0"/>
              <a:t>SCL – </a:t>
            </a:r>
            <a:r>
              <a:rPr lang="pt-BR" sz="1400" dirty="0" err="1" smtClean="0"/>
              <a:t>Clock</a:t>
            </a:r>
            <a:r>
              <a:rPr lang="pt-BR" sz="1400" dirty="0" smtClean="0"/>
              <a:t> </a:t>
            </a:r>
            <a:r>
              <a:rPr lang="pt-BR" sz="1400" dirty="0" err="1" smtClean="0"/>
              <a:t>Line</a:t>
            </a:r>
            <a:r>
              <a:rPr lang="pt-BR" sz="1400" dirty="0" smtClean="0"/>
              <a:t> (pino A5 </a:t>
            </a:r>
            <a:r>
              <a:rPr lang="pt-BR" sz="1400" dirty="0"/>
              <a:t>do </a:t>
            </a:r>
            <a:r>
              <a:rPr lang="pt-BR" sz="1400" dirty="0" err="1"/>
              <a:t>arduino</a:t>
            </a:r>
            <a:r>
              <a:rPr lang="pt-BR" sz="1400" dirty="0"/>
              <a:t>)</a:t>
            </a:r>
            <a:endParaRPr lang="pt-BR" sz="1400" dirty="0" smtClean="0"/>
          </a:p>
          <a:p>
            <a:r>
              <a:rPr lang="pt-BR" sz="1400" dirty="0" smtClean="0"/>
              <a:t>SDA – Serial Data (pino analógico - pino A4 do </a:t>
            </a:r>
            <a:r>
              <a:rPr lang="pt-BR" sz="1400" dirty="0" err="1" smtClean="0"/>
              <a:t>arduino</a:t>
            </a:r>
            <a:r>
              <a:rPr lang="pt-BR" sz="1400" dirty="0" smtClean="0"/>
              <a:t>)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5" y="3487710"/>
            <a:ext cx="4509300" cy="3349060"/>
          </a:xfrm>
          <a:prstGeom prst="rect">
            <a:avLst/>
          </a:prstGeom>
        </p:spPr>
      </p:pic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73041"/>
              </p:ext>
            </p:extLst>
          </p:nvPr>
        </p:nvGraphicFramePr>
        <p:xfrm>
          <a:off x="8207375" y="5825261"/>
          <a:ext cx="1682583" cy="58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Objeto de Shell de Gerenciador" showAsIcon="1" r:id="rId10" imgW="1262160" imgH="437760" progId="Package">
                  <p:embed/>
                </p:oleObj>
              </mc:Choice>
              <mc:Fallback>
                <p:oleObj name="Objeto de Shell de Gerenciador" showAsIcon="1" r:id="rId10" imgW="12621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07375" y="5825261"/>
                        <a:ext cx="1682583" cy="584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dirty="0" smtClean="0"/>
              <a:t>Sensor Umidade e temperatura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18216"/>
              </p:ext>
            </p:extLst>
          </p:nvPr>
        </p:nvGraphicFramePr>
        <p:xfrm>
          <a:off x="1538684" y="2861324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Documento do WordPad" r:id="rId4" imgW="3657600" imgH="181440" progId="WordPad.Document.1">
                  <p:embed/>
                </p:oleObj>
              </mc:Choice>
              <mc:Fallback>
                <p:oleObj name="Documento do WordPad" r:id="rId4" imgW="3657600" imgH="1814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8684" y="2861324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40315" y="1070812"/>
            <a:ext cx="7702227" cy="145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DTH22 é um sensor de umidade e temperatura que faz leituras </a:t>
            </a:r>
            <a:r>
              <a:rPr lang="pt-BR" sz="1200" dirty="0"/>
              <a:t>de temperaturas entre -40 a +80 graus Celsius e umidade entre 0 a 100</a:t>
            </a:r>
            <a:r>
              <a:rPr lang="pt-BR" sz="1200" dirty="0" smtClean="0"/>
              <a:t>%. </a:t>
            </a:r>
            <a:r>
              <a:rPr lang="pt-BR" sz="1200" dirty="0"/>
              <a:t>Este sensor AM2302 é compatível com os modelos DHT22/AM2303 e é formado por um sensor de umidade capacitivo e um </a:t>
            </a:r>
            <a:r>
              <a:rPr lang="pt-BR" sz="1200" dirty="0" err="1"/>
              <a:t>termistor</a:t>
            </a:r>
            <a:r>
              <a:rPr lang="pt-BR" sz="1200" dirty="0"/>
              <a:t> para medir o ar ao redor, enviando no pino de dados um sinal digital (não é necessário pinos </a:t>
            </a:r>
            <a:r>
              <a:rPr lang="pt-BR" sz="1200" dirty="0" smtClean="0"/>
              <a:t>analógicos).</a:t>
            </a:r>
          </a:p>
          <a:p>
            <a:r>
              <a:rPr lang="pt-BR" sz="1200" dirty="0" smtClean="0"/>
              <a:t>Irei utilizar a biblioteca do DTH22 disponível em </a:t>
            </a:r>
            <a:r>
              <a:rPr lang="pt-BR" sz="1400" dirty="0" smtClean="0"/>
              <a:t>&lt;</a:t>
            </a:r>
            <a:r>
              <a:rPr lang="pt-BR" sz="1100" dirty="0" smtClean="0"/>
              <a:t>https</a:t>
            </a:r>
            <a:r>
              <a:rPr lang="pt-BR" sz="1100" dirty="0"/>
              <a:t>://github.com/RobTillaart/Arduino/tree/master/libraries/DHTlib</a:t>
            </a:r>
            <a:r>
              <a:rPr lang="pt-BR" sz="1500" dirty="0" smtClean="0"/>
              <a:t>&gt;</a:t>
            </a:r>
            <a:r>
              <a:rPr lang="pt-BR" sz="1100" dirty="0" smtClean="0"/>
              <a:t>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77625" y="2781493"/>
            <a:ext cx="4812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Esse sensor possui 4 pinos de saída, sendo:</a:t>
            </a:r>
          </a:p>
          <a:p>
            <a:r>
              <a:rPr lang="pt-BR" sz="1200" dirty="0" smtClean="0"/>
              <a:t>GND – Terra</a:t>
            </a:r>
          </a:p>
          <a:p>
            <a:r>
              <a:rPr lang="pt-BR" sz="1200" dirty="0"/>
              <a:t>N</a:t>
            </a:r>
            <a:r>
              <a:rPr lang="pt-BR" sz="1200" dirty="0" smtClean="0"/>
              <a:t>C – vazio</a:t>
            </a:r>
          </a:p>
          <a:p>
            <a:r>
              <a:rPr lang="pt-BR" sz="1200" dirty="0" smtClean="0"/>
              <a:t>VDD – entre 3.3v e 5.5v</a:t>
            </a:r>
          </a:p>
          <a:p>
            <a:r>
              <a:rPr lang="pt-BR" sz="1200" dirty="0" smtClean="0"/>
              <a:t>SDA – Serial Data (pino digital – pino 7 do </a:t>
            </a:r>
            <a:r>
              <a:rPr lang="pt-BR" sz="1200" dirty="0" err="1" smtClean="0"/>
              <a:t>arduino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r>
              <a:rPr lang="pt-BR" sz="1200" dirty="0" smtClean="0"/>
              <a:t>Código disponibilizado no objeto ao lado direito.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5" y="4246319"/>
            <a:ext cx="6451640" cy="245357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12509"/>
          <a:stretch/>
        </p:blipFill>
        <p:spPr>
          <a:xfrm>
            <a:off x="8889587" y="1515649"/>
            <a:ext cx="2840917" cy="437179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8801581" y="6028918"/>
            <a:ext cx="32729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Fonte: DTH22 </a:t>
            </a:r>
            <a:r>
              <a:rPr lang="pt-BR" sz="1000" dirty="0" err="1" smtClean="0"/>
              <a:t>Datasheet</a:t>
            </a:r>
            <a:r>
              <a:rPr lang="pt-BR" sz="1000" dirty="0" smtClean="0"/>
              <a:t>. Disponível em &lt;https</a:t>
            </a:r>
            <a:r>
              <a:rPr lang="pt-BR" sz="1000" dirty="0"/>
              <a:t>://</a:t>
            </a:r>
            <a:r>
              <a:rPr lang="pt-BR" sz="1000" dirty="0" smtClean="0"/>
              <a:t>img.filipeflop.com/files/download/Datasheet_DHT22_AM2302.pdf&gt;</a:t>
            </a:r>
            <a:endParaRPr lang="pt-BR" sz="1000" dirty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52461"/>
              </p:ext>
            </p:extLst>
          </p:nvPr>
        </p:nvGraphicFramePr>
        <p:xfrm>
          <a:off x="5133981" y="2786099"/>
          <a:ext cx="1580768" cy="594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Objeto de Shell de Gerenciador" showAsIcon="1" r:id="rId8" imgW="1164600" imgH="437760" progId="Package">
                  <p:embed/>
                </p:oleObj>
              </mc:Choice>
              <mc:Fallback>
                <p:oleObj name="Objeto de Shell de Gerenciador" showAsIcon="1" r:id="rId8" imgW="11646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3981" y="2786099"/>
                        <a:ext cx="1580768" cy="594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16153"/>
              </p:ext>
            </p:extLst>
          </p:nvPr>
        </p:nvGraphicFramePr>
        <p:xfrm>
          <a:off x="4909184" y="3496163"/>
          <a:ext cx="2030363" cy="59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Objeto de Shell de Gerenciador" showAsIcon="1" r:id="rId10" imgW="1506600" imgH="437760" progId="Package">
                  <p:embed/>
                </p:oleObj>
              </mc:Choice>
              <mc:Fallback>
                <p:oleObj name="Objeto de Shell de Gerenciador" showAsIcon="1" r:id="rId10" imgW="15066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09184" y="3496163"/>
                        <a:ext cx="2030363" cy="59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4900" smtClean="0"/>
              <a:t>Sensor TOUCH CAPACITIVO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18216"/>
              </p:ext>
            </p:extLst>
          </p:nvPr>
        </p:nvGraphicFramePr>
        <p:xfrm>
          <a:off x="1538684" y="2861324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o do WordPad" r:id="rId4" imgW="3657600" imgH="181440" progId="WordPad.Document.1">
                  <p:embed/>
                </p:oleObj>
              </mc:Choice>
              <mc:Fallback>
                <p:oleObj name="Documento do WordPad" r:id="rId4" imgW="3657600" imgH="1814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8684" y="2861324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40315" y="1070812"/>
            <a:ext cx="10822031" cy="145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/>
              <a:t>Sensor </a:t>
            </a:r>
            <a:r>
              <a:rPr lang="pt-BR" sz="1200"/>
              <a:t>Touch Capacitivo TTP223B foi baseado no CI TTP223B, um componente capaz de detectar toques. Seu funcionamento é bem simples: ao tocar a região indicada, a saída do sensor é </a:t>
            </a:r>
            <a:r>
              <a:rPr lang="pt-BR" sz="1200" smtClean="0"/>
              <a:t>ativada (HIGH). </a:t>
            </a:r>
            <a:r>
              <a:rPr lang="pt-BR" sz="1200"/>
              <a:t>Sem tocar o sensor, não há atividade na </a:t>
            </a:r>
            <a:r>
              <a:rPr lang="pt-BR" sz="1200" smtClean="0"/>
              <a:t>saída (LOW). </a:t>
            </a:r>
          </a:p>
          <a:p>
            <a:r>
              <a:rPr lang="pt-BR" sz="1200" smtClean="0"/>
              <a:t>O Sensor de Toque tem um funcionamento muito similar a um botão comum, mas muito mais tecnológico e moderno, senso necessário apenas um leve toque para ativá-lo (HIGH), logo, não é necessário apertar o componente como o botão</a:t>
            </a:r>
            <a:endParaRPr lang="pt-BR" sz="12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737505" y="2235909"/>
            <a:ext cx="5687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Esse sensor </a:t>
            </a:r>
            <a:r>
              <a:rPr lang="pt-BR" sz="1200" smtClean="0"/>
              <a:t>possui 3 </a:t>
            </a:r>
            <a:r>
              <a:rPr lang="pt-BR" sz="1200" dirty="0" smtClean="0"/>
              <a:t>pinos de saída, sendo:</a:t>
            </a:r>
          </a:p>
          <a:p>
            <a:r>
              <a:rPr lang="pt-BR" sz="1200" dirty="0" smtClean="0"/>
              <a:t>GND </a:t>
            </a:r>
            <a:r>
              <a:rPr lang="pt-BR" sz="1200" smtClean="0"/>
              <a:t>– Terra</a:t>
            </a:r>
            <a:endParaRPr lang="pt-BR" sz="1200" dirty="0" smtClean="0"/>
          </a:p>
          <a:p>
            <a:r>
              <a:rPr lang="pt-BR" sz="1200" smtClean="0"/>
              <a:t>VCC </a:t>
            </a:r>
            <a:r>
              <a:rPr lang="pt-BR" sz="1200" dirty="0" smtClean="0"/>
              <a:t>– </a:t>
            </a:r>
            <a:r>
              <a:rPr lang="pt-BR" sz="1200" smtClean="0"/>
              <a:t>entre 2v </a:t>
            </a:r>
            <a:r>
              <a:rPr lang="pt-BR" sz="1200" dirty="0" smtClean="0"/>
              <a:t>e 5.5v</a:t>
            </a:r>
          </a:p>
          <a:p>
            <a:r>
              <a:rPr lang="pt-BR" sz="1200" smtClean="0"/>
              <a:t>SIG – Signal </a:t>
            </a:r>
            <a:r>
              <a:rPr lang="pt-BR" sz="1200" dirty="0" smtClean="0"/>
              <a:t>(pino digital – </a:t>
            </a:r>
            <a:r>
              <a:rPr lang="pt-BR" sz="1200" smtClean="0"/>
              <a:t>pino 2 </a:t>
            </a:r>
            <a:r>
              <a:rPr lang="pt-BR" sz="1200" dirty="0" smtClean="0"/>
              <a:t>do </a:t>
            </a:r>
            <a:r>
              <a:rPr lang="pt-BR" sz="1200" dirty="0" err="1" smtClean="0"/>
              <a:t>arduino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r>
              <a:rPr lang="pt-BR" sz="1200" smtClean="0"/>
              <a:t>Para executar o projeto completo, basta conectar todos os 3 componentes conforme mostrados nos desenhos e colocar a pinagem conforme descritas nos slides. Após isso executar o script ao lado “display_oled+temperatura+touchsensor” no arduino.</a:t>
            </a:r>
            <a:endParaRPr lang="pt-BR" sz="1200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7288309" y="6347512"/>
            <a:ext cx="4061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smtClean="0"/>
              <a:t>Fonte: Theory Circuit. </a:t>
            </a:r>
            <a:r>
              <a:rPr lang="pt-BR" sz="1000" dirty="0" smtClean="0"/>
              <a:t>Disponível </a:t>
            </a:r>
            <a:r>
              <a:rPr lang="pt-BR" sz="1000"/>
              <a:t>em &lt;http://www.theorycircuit.com/digital-capacitive-touch-sensor-arduino-interface/&gt;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65" y="3260617"/>
            <a:ext cx="4614411" cy="3118256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1545"/>
              </p:ext>
            </p:extLst>
          </p:nvPr>
        </p:nvGraphicFramePr>
        <p:xfrm>
          <a:off x="6901515" y="2295456"/>
          <a:ext cx="1413516" cy="67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Objeto de Shell de Gerenciador" showAsIcon="1" r:id="rId7" imgW="920160" imgH="437760" progId="Package">
                  <p:embed/>
                </p:oleObj>
              </mc:Choice>
              <mc:Fallback>
                <p:oleObj name="Objeto de Shell de Gerenciador" showAsIcon="1" r:id="rId7" imgW="9201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1515" y="2295456"/>
                        <a:ext cx="1413516" cy="67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42349"/>
              </p:ext>
            </p:extLst>
          </p:nvPr>
        </p:nvGraphicFramePr>
        <p:xfrm>
          <a:off x="8492683" y="2295456"/>
          <a:ext cx="3247315" cy="63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Objeto de Shell de Gerenciador" showAsIcon="1" r:id="rId9" imgW="2247480" imgH="437760" progId="Package">
                  <p:embed/>
                </p:oleObj>
              </mc:Choice>
              <mc:Fallback>
                <p:oleObj name="Objeto de Shell de Gerenciador" showAsIcon="1" r:id="rId9" imgW="2247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92683" y="2295456"/>
                        <a:ext cx="3247315" cy="632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5" y="3925355"/>
            <a:ext cx="5130652" cy="28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ESTADO do projeto completo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19789" y="-1230124"/>
            <a:ext cx="3741823" cy="11086890"/>
          </a:xfrm>
        </p:spPr>
      </p:pic>
    </p:spTree>
    <p:extLst>
      <p:ext uri="{BB962C8B-B14F-4D97-AF65-F5344CB8AC3E}">
        <p14:creationId xmlns:p14="http://schemas.microsoft.com/office/powerpoint/2010/main" val="31220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362" y="182479"/>
            <a:ext cx="9905998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290" y="1249279"/>
            <a:ext cx="10828089" cy="5223709"/>
          </a:xfrm>
        </p:spPr>
        <p:txBody>
          <a:bodyPr>
            <a:normAutofit fontScale="70000" lnSpcReduction="20000"/>
          </a:bodyPr>
          <a:lstStyle/>
          <a:p>
            <a:r>
              <a:rPr lang="pt-BR" sz="1500" dirty="0" smtClean="0"/>
              <a:t>OLED: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3"/>
              </a:rPr>
              <a:t>https://</a:t>
            </a:r>
            <a:r>
              <a:rPr lang="pt-BR" sz="1800" dirty="0" smtClean="0">
                <a:hlinkClick r:id="rId3"/>
              </a:rPr>
              <a:t>www.techtudo.com.br/artigos/noticia/2012/09/o-que-e-oled.html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4"/>
              </a:rPr>
              <a:t>https://</a:t>
            </a:r>
            <a:r>
              <a:rPr lang="pt-BR" sz="1800" dirty="0" smtClean="0">
                <a:hlinkClick r:id="rId4"/>
              </a:rPr>
              <a:t>pt.wikipedia.org/wiki/Diodo_org%C3%A2nico_emissor_de_luz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5"/>
              </a:rPr>
              <a:t>https://www.filipeflop.com/produto/display-oled-0-96-i2c-azul-amarelo</a:t>
            </a:r>
            <a:r>
              <a:rPr lang="pt-BR" sz="1800" dirty="0" smtClean="0">
                <a:hlinkClick r:id="rId5"/>
              </a:rPr>
              <a:t>/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 smtClean="0">
                <a:hlinkClick r:id="rId6"/>
              </a:rPr>
              <a:t>https</a:t>
            </a:r>
            <a:r>
              <a:rPr lang="pt-BR" sz="1800" dirty="0">
                <a:hlinkClick r:id="rId6"/>
              </a:rPr>
              <a:t>://www.filipeflop.com/blog/como-conectar-display-oled-arduino</a:t>
            </a:r>
            <a:r>
              <a:rPr lang="pt-BR" sz="1800" dirty="0" smtClean="0">
                <a:hlinkClick r:id="rId6"/>
              </a:rPr>
              <a:t>/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7"/>
              </a:rPr>
              <a:t>https://</a:t>
            </a:r>
            <a:r>
              <a:rPr lang="pt-BR" sz="1800" dirty="0" smtClean="0">
                <a:hlinkClick r:id="rId7"/>
              </a:rPr>
              <a:t>www.addicore.com/OLED-128x64-Monochrome-p/ad304.htm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8"/>
              </a:rPr>
              <a:t>https://randomnerdtutorials.com/guide-for-oled-display-with-arduino</a:t>
            </a:r>
            <a:r>
              <a:rPr lang="pt-BR" sz="1800" dirty="0" smtClean="0">
                <a:hlinkClick r:id="rId8"/>
              </a:rPr>
              <a:t>/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hlinkClick r:id="rId9"/>
              </a:rPr>
              <a:t>https://</a:t>
            </a:r>
            <a:r>
              <a:rPr lang="pt-BR" sz="1400" dirty="0" smtClean="0">
                <a:hlinkClick r:id="rId9"/>
              </a:rPr>
              <a:t>www.arduino.cc/en/reference/wire</a:t>
            </a:r>
            <a:endParaRPr lang="pt-BR" sz="1400" dirty="0" smtClean="0"/>
          </a:p>
          <a:p>
            <a:r>
              <a:rPr lang="pt-BR" sz="1600" dirty="0"/>
              <a:t>Sensor Umidade e Temperatura DTH22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10"/>
              </a:rPr>
              <a:t>https://portal.vidadesilicio.com.br/dht11-dht22-sensor-de-umidade-e-temperatura</a:t>
            </a:r>
            <a:r>
              <a:rPr lang="pt-BR" sz="1800" dirty="0" smtClean="0">
                <a:hlinkClick r:id="rId10"/>
              </a:rPr>
              <a:t>/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11"/>
              </a:rPr>
              <a:t>https://</a:t>
            </a:r>
            <a:r>
              <a:rPr lang="pt-BR" sz="1800" dirty="0" smtClean="0">
                <a:hlinkClick r:id="rId11"/>
              </a:rPr>
              <a:t>www.youtube.com/watch?v=DsV6eajPUdo&amp;list=LL_zA5hYIYbUlA3Kri4xxz4g&amp;index=3&amp;t=451s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12"/>
              </a:rPr>
              <a:t>https://www.filipeflop.com/produto/sensor-de-umidade-e-temperatura-am2302-dht22</a:t>
            </a:r>
            <a:r>
              <a:rPr lang="pt-BR" sz="1800" dirty="0" smtClean="0">
                <a:hlinkClick r:id="rId12"/>
              </a:rPr>
              <a:t>/</a:t>
            </a: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hlinkClick r:id="rId13"/>
              </a:rPr>
              <a:t>https://</a:t>
            </a:r>
            <a:r>
              <a:rPr lang="pt-BR" sz="1800" dirty="0" smtClean="0">
                <a:hlinkClick r:id="rId13"/>
              </a:rPr>
              <a:t>img.filipeflop.com/files/download/Datasheet_DHT22_AM2302.pdf</a:t>
            </a:r>
            <a:endParaRPr lang="pt-BR" sz="1800" dirty="0" smtClean="0"/>
          </a:p>
          <a:p>
            <a:r>
              <a:rPr lang="pt-BR" sz="1600" dirty="0"/>
              <a:t>Sensor </a:t>
            </a:r>
            <a:r>
              <a:rPr lang="pt-BR" sz="1600" dirty="0" err="1"/>
              <a:t>Touch</a:t>
            </a:r>
            <a:r>
              <a:rPr lang="pt-BR" sz="1600" dirty="0"/>
              <a:t> Capacitivo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hlinkClick r:id="rId14"/>
              </a:rPr>
              <a:t>http://www.theorycircuit.com/digital-capacitive-touch-sensor-arduino-interface</a:t>
            </a:r>
            <a:r>
              <a:rPr lang="pt-BR" sz="1600" dirty="0" smtClean="0">
                <a:hlinkClick r:id="rId14"/>
              </a:rPr>
              <a:t>/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50" dirty="0">
                <a:hlinkClick r:id="rId15"/>
              </a:rPr>
              <a:t>https://infusionsystems.com/support/TTP223.pdf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>
                <a:hlinkClick r:id="rId16"/>
              </a:rPr>
              <a:t>https</a:t>
            </a:r>
            <a:r>
              <a:rPr lang="pt-BR" sz="1400" dirty="0">
                <a:hlinkClick r:id="rId16"/>
              </a:rPr>
              <a:t>://www.filipeflop.com/produto/sensor-touch-capacitivo-ttp223b</a:t>
            </a:r>
            <a:r>
              <a:rPr lang="pt-BR" sz="1400" dirty="0" smtClean="0">
                <a:hlinkClick r:id="rId16"/>
              </a:rPr>
              <a:t>/</a:t>
            </a:r>
            <a:endParaRPr lang="pt-BR" sz="14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342900" indent="-342900">
              <a:buFont typeface="+mj-lt"/>
              <a:buAutoNum type="arabicPeriod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883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8876</TotalTime>
  <Words>510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Circuito</vt:lpstr>
      <vt:lpstr>Documento do WordPad</vt:lpstr>
      <vt:lpstr>Objeto de Shell de Gerenciador</vt:lpstr>
      <vt:lpstr>Tarefa 02  Software Embarcado exploração de Sensores e atuadores de kits arduino </vt:lpstr>
      <vt:lpstr> Sensores e atuadores </vt:lpstr>
      <vt:lpstr> Sensores e atuadores </vt:lpstr>
      <vt:lpstr> tela Display oled </vt:lpstr>
      <vt:lpstr> Sensor Umidade e temperatura </vt:lpstr>
      <vt:lpstr> Sensor TOUCH CAPACITIVO </vt:lpstr>
      <vt:lpstr>MÁQUINA DE ESTADO do projeto completo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02 Sensores e atuadores</dc:title>
  <dc:creator>Caio Roscelly Barros Fagundes</dc:creator>
  <cp:lastModifiedBy>Caio Roscelly Barros Fagundes</cp:lastModifiedBy>
  <cp:revision>57</cp:revision>
  <dcterms:created xsi:type="dcterms:W3CDTF">2019-09-01T17:31:29Z</dcterms:created>
  <dcterms:modified xsi:type="dcterms:W3CDTF">2019-10-13T20:06:16Z</dcterms:modified>
</cp:coreProperties>
</file>