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vsZVsalNpfNPoWUaMovGn7SDl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4544c5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5c4544c53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4544c5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5c4544c53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4544c5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5c4544c53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4544c53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c4544c53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c80c031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5c80c0313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80c03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5c80c0313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c80c031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5c80c0313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c80c0313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5c80c0313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544c5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5c4544c53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4544c5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5c4544c53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4544c5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5c4544c53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idx="1" type="subTitle"/>
          </p:nvPr>
        </p:nvSpPr>
        <p:spPr>
          <a:xfrm>
            <a:off x="395287" y="4965700"/>
            <a:ext cx="4392612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Field Manager</a:t>
            </a:r>
            <a:endParaRPr/>
          </a:p>
        </p:txBody>
      </p:sp>
      <p:sp>
        <p:nvSpPr>
          <p:cNvPr id="28" name="Google Shape;28;p1"/>
          <p:cNvSpPr txBox="1"/>
          <p:nvPr/>
        </p:nvSpPr>
        <p:spPr>
          <a:xfrm>
            <a:off x="395275" y="5614966"/>
            <a:ext cx="3487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Caio Roberto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Maria Flávia Tondo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Natanael Zimmer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Vanessa Coelho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923600" y="300250"/>
            <a:ext cx="52968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Universidade Federal do Rio Grande do Sul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Instituto de Informática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INF01127 - Engenharia de Software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4544c531_0_23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Diagrama de interação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5c4544c531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5100"/>
            <a:ext cx="9144000" cy="551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4544c531_0_29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Diagrama de interação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5c4544c531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22025"/>
            <a:ext cx="9144000" cy="458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4544c531_0_35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Diagrama de interação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5c4544c531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67850"/>
            <a:ext cx="9144001" cy="4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544c531_0_41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Visão geral &amp; Demonstração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Descrição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 txBox="1"/>
          <p:nvPr>
            <p:ph idx="1" type="body"/>
          </p:nvPr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Field Manager é um gerenciador de estádios de futebol que proporciona, juntamente com sensores e equipamentos inteligentes, uma facilidade para manter o gramado do estádio saudável.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c80c03138_0_22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Descrição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5c80c03138_0_22"/>
          <p:cNvSpPr txBox="1"/>
          <p:nvPr>
            <p:ph idx="1" type="body"/>
          </p:nvPr>
        </p:nvSpPr>
        <p:spPr>
          <a:xfrm>
            <a:off x="457200" y="1600200"/>
            <a:ext cx="82296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Sensores: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sensor de umidade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sensor de altura da grama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Dispositivos inteligentes</a:t>
            </a:r>
            <a:r>
              <a:rPr b="1"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irrigadores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cobertura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cortador de grama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c80c03138_0_7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Descrição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5c80c03138_0_7"/>
          <p:cNvSpPr txBox="1"/>
          <p:nvPr>
            <p:ph idx="1" type="body"/>
          </p:nvPr>
        </p:nvSpPr>
        <p:spPr>
          <a:xfrm>
            <a:off x="457200" y="1600200"/>
            <a:ext cx="82296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1: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de Irrigação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lê constantemente a umidade;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consulta tabela de chuvas diária;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aciona o Sistema de Irrigação                                    (umidade da grama &lt; umidade mínima configurada);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solicita que o sistema de cobertura modifique a incidência de luz e de chuva, de acordo com a umidade.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c80c03138_0_17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Descrição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5c80c03138_0_17"/>
          <p:cNvSpPr txBox="1"/>
          <p:nvPr>
            <p:ph idx="1" type="body"/>
          </p:nvPr>
        </p:nvSpPr>
        <p:spPr>
          <a:xfrm>
            <a:off x="457200" y="1600200"/>
            <a:ext cx="82296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2: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de Cobertura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organizar um cronograma de horas de incidência solar;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executa abertura ou fechamento da cobertura,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baseado no seu planejamento;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aciona rotina emergencial que priorize a umidificação, solicitada pelo sistema de Irrigação.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80c03138_0_29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Descrição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5c80c03138_0_29"/>
          <p:cNvSpPr txBox="1"/>
          <p:nvPr>
            <p:ph idx="1" type="body"/>
          </p:nvPr>
        </p:nvSpPr>
        <p:spPr>
          <a:xfrm>
            <a:off x="457200" y="1600200"/>
            <a:ext cx="82296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3: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de Corte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posiciona a lâmina na altura de corte;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–"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aciona o corte.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4544c531_0_5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Arquitetura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5c4544c531_0_5"/>
          <p:cNvPicPr preferRelativeResize="0"/>
          <p:nvPr/>
        </p:nvPicPr>
        <p:blipFill rotWithShape="1">
          <a:blip r:embed="rId4">
            <a:alphaModFix/>
          </a:blip>
          <a:srcRect b="4667" l="3232" r="1692" t="8902"/>
          <a:stretch/>
        </p:blipFill>
        <p:spPr>
          <a:xfrm>
            <a:off x="279413" y="1638475"/>
            <a:ext cx="8607386" cy="46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4544c531_0_11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Diagrama de classes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g5c4544c531_0_11"/>
          <p:cNvPicPr preferRelativeResize="0"/>
          <p:nvPr/>
        </p:nvPicPr>
        <p:blipFill rotWithShape="1">
          <a:blip r:embed="rId4">
            <a:alphaModFix/>
          </a:blip>
          <a:srcRect b="2893" l="5940" r="1096" t="3464"/>
          <a:stretch/>
        </p:blipFill>
        <p:spPr>
          <a:xfrm>
            <a:off x="75875" y="1103100"/>
            <a:ext cx="9014451" cy="57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4544c531_0_17"/>
          <p:cNvSpPr txBox="1"/>
          <p:nvPr>
            <p:ph type="title"/>
          </p:nvPr>
        </p:nvSpPr>
        <p:spPr>
          <a:xfrm>
            <a:off x="468312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Diagrama de interação</a:t>
            </a:r>
            <a:endParaRPr b="0" i="0" sz="4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5c4544c531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0" y="1507425"/>
            <a:ext cx="9143999" cy="500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</cp:coreProperties>
</file>