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6" r:id="rId2"/>
    <p:sldId id="259" r:id="rId3"/>
    <p:sldId id="362" r:id="rId4"/>
    <p:sldId id="364" r:id="rId5"/>
    <p:sldId id="365" r:id="rId6"/>
    <p:sldId id="261" r:id="rId7"/>
    <p:sldId id="355" r:id="rId8"/>
    <p:sldId id="357" r:id="rId9"/>
    <p:sldId id="366" r:id="rId10"/>
    <p:sldId id="358" r:id="rId11"/>
    <p:sldId id="359" r:id="rId12"/>
    <p:sldId id="368" r:id="rId13"/>
    <p:sldId id="361" r:id="rId14"/>
    <p:sldId id="337" r:id="rId15"/>
    <p:sldId id="363" r:id="rId16"/>
    <p:sldId id="352" r:id="rId17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3">
          <p15:clr>
            <a:srgbClr val="A4A3A4"/>
          </p15:clr>
        </p15:guide>
        <p15:guide id="2" pos="2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F"/>
    <a:srgbClr val="007A60"/>
    <a:srgbClr val="04A64B"/>
    <a:srgbClr val="A89900"/>
    <a:srgbClr val="A37C28"/>
    <a:srgbClr val="D95139"/>
    <a:srgbClr val="D03124"/>
    <a:srgbClr val="B1101A"/>
    <a:srgbClr val="993334"/>
    <a:srgbClr val="EE3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8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138" y="58"/>
      </p:cViewPr>
      <p:guideLst>
        <p:guide orient="horz" pos="4273"/>
        <p:guide pos="2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2:57.06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19733 293,'-47'-5,"6"0,-3-5,-5-1,-12 0,-7 0,0 0,0-1,0 1,6 5,8-4,23 9,4-3,18 4,-3 0,-14 0,0 0,-24 0,14-5,-4 4,7-3,-2 4,-17 0,9 0,-10-4,13 3,0-4,-6 5,-1 0,-13 0,5 0,-5 0,7 0,0 0,5 0,2 0,6 0,0 0,5 0,7 0,-17 0,12 0,-20 0,18 0,-3 0,3 0,-5 0,10 0,-14 0,18 0,-13 0,6 0,-2 0,5 0,-14 0,1 0,-19 0,1 0,1 0,12 0,8 0,6 0,6 0,-11 0,13 0,-18 0,20 0,-28 0,9 0,-24 0,6 0,-7-5,-7 4,5-4,15 2,-2 1,-28 0,28-3,0-1,-20 5,2-9,8 3,5-4,-4 0,4 5,1 1,-12 5,2 0,-6 0,-5 0,12 0,-5 0,7 0,-17 0,20 0,-12 0,23 0,1 0,0 0,-1 0,1 0,0 0,5 0,-3 0,9 0,-4 0,6 0,5 0,2 0,-1 0,-6 0,-2 0,2 0,15 0,8 0,9 0,0 0,-26 10,5-7,-43 7,0-10,-22 0,43 0,1 0,-44 0,10 0,15 0,15 0,22 3,10-2,0 2,1-3,-17 0,3 0,0 0,-4 0,-1 0,-8 0,-5 0,6 0,1 0,0 0,4 0,-10 5,11-4,-5 4,6-5,0 0,0 0,0 0,-6 5,-2-4,-5 4,0-5,-7 0,-2 0,-5 0,5 0,8 0,2 0,21 0,-2 0,10 0,0 0,-5 0,-6 0,0 0,-1 0,1 0,6 0,-11 0,8 0,-13 0,3 0,-7 0,-5 0,6 0,6 0,-16 0,5 0,-22 0,6 0,1 0,5 0,8 0,18 0,4 0,18 0,-18 0,7 0,-10 0,1 0,1 0,-2 0,0 0,2 0,0 0,-14 5,3-4,-20 4,8-5,-12 0,-7 0,5 0,2 0,8 4,7-2,-1 7,7-8,-5 4,11-5,-5 0,11 0,-4 0,-2 0,0 0,-41 0,20 0,-23 0,19 0,11 0,-5 0,13 0,11 0,9 0,13 0,-2 0,-2 0,-11 0,0 0,-5 0,6 0,9 0,-2 0,12 0,-8 0,-12-5,8 4,-23-8,14 8,-4-4,5 5,7 0,9 0,0 0,1 0,-9 0,-4 0,-6 0,-9 0,4 0,-4-4,15 3,4-7,8 7,-9-3,-7-1,4 4,-7-3,13 4,-3 0,-5-5,2 0,-8 0,4-4,6 8,-4-7,-7-3,3 5,-14-8,9-2,-4 8,13-6,0 10,18 3,-7-3,-2 4,-1 0,-3-4,5 3,-6-2,0 3,0 0,-4 0,8 0,-8 4,4-3,4 3,-2-4,12 0,-4 8,-4 2,2-1,-11 4,12-9,-1 4,10 0,2 4,3-4,0 7,0-2,0 4,0 0,-8 0,6-3,-6 2,8-7,0 3,0 0,0-3,0 7,0-7,0 7,0-3,0 0,0 0,0-6,0 13,0-9,0 18,0-15,0 4,0 3,0-7,0 8,0 0,0-3,-3-1,2-6,-3-4,4 3,0 7,0 3,0-2,-4 5,3-9,-8 11,8-7,-3-1,4-2,0-7,0 3,0 0,0 1,0 4,0 1,0-5,0 3,0-3,0 5,0-1,-4 0,3 0,-3 1,4 4,-3-4,-2 4,-4 0,4-3,-8 8,7-9,-7 4,0-5,8 1,-20 12,21-14,-17 18,16-19,-4 3,1-2,0-7,-1 7,4 2,2 0,3 0,0-6,0-4,0 4,0 1,0 1,0-2,0 0,0-3,0 3,0 0,-13 1,-3-3,-35 7,26-15,-16 7,33-9,0 0,-8 0,-3 0,-3 0,-5 0,-7-4,-3-2,-14 0,14 2,-2 4,6-5,-2 4,-5-4,10 5,6 0,12 0,4 0,-14 0,-16 0,-18 0,6 0,-7 0,8 0,-6 0,-4 0,5 0,7 0,6 0,-3 0,2 0,-6 0,-10 0,2 0,-12 0,0 0,0 0,7 0,1 0,13 0,11 0,13 0,6 0,8 0,-7 0,-13 0,-9 0,-4 0,-32 0,46 0,-24 0,44-3,-9 2,-2-3,-9 4,0 0,-11 0,-4 0,-10 0,0 0,5 0,3 0,4 0,1 0,0 0,0 0,0 0,-6 0,-1 0,-13 0,-9 0,0 0,-6 0,13 0,2 0,7 0,20 0,1 0,23 4,-4-3,-2 2,-4-3,-8 0,-12 0,8 0,-9 0,12 0,0 0,-5 0,12 0,-5 0,17 0,-12 4,10 1,-6 0,5 6,-1-5,0 3,-8 3,10-7,-6 4,9-2,4-2,-7 3,6 0,-7-1,4 6,-5 4,-1 2,-4 8,0-13,4 3,-2-4,11-4,-3 3,4-4,-1 4,-3-3,-5 12,8-11,-4 6,9-8,0 0,0 8,0-2,0 17,0 16,-4 4,-2-2,1-11,-3-20,7 4,1-9,4-1,0-4,8 4,-6 6,2-3,-4 1,4-4,-2-3,2 3,-1-4,-2 9,7-6,-2 5,2-7,-4-1,-4 4,4 1,-7 0,6 3,-2-3,0 21,-1-3,-4 27,-6 5,5 13,-10 16,-7 1,-3 1,-9-10,8-15,6-30,5-11,8-20,6 0,6 7,-1-5,9 15,1-10,9 19,-7-17,0 8,-11-13,-1-3,0 7,6 7,-5-3,5 7,-9-10,-1 11,-4-4,0 15,0-10,3-4,11-4,-4-12,7 4,-13-5,3 0,-6 3,2 7,-3 0,-7 4,-8-9,-9 9,-10-5,-1 3,-18 0,10-9,-22 4,36-9,-6-2,13 5,-4-2,-26 3,-4-6,-5-4,7 5,8 0,20 1,4-2,10-4,3 0,-4 0,-18 0,3-4,-28 3,16-17,8 14,11-9,13 13,-9 0,2 0,-12-4,-1 3,3-3,-12 4,12 0,-14 0,10 0,-5 0,15 0,-2 0,-2 0,-2 0,-14 0,4 0,5 0,7 0,2 0,2-5,-15 4,0-7,-19 2,4-5,-11 0,23 5,4 2,19 4,-12 0,-12 0,-18 0,6 0,-7 0,8-6,-19 5,5-9,2 9,9-4,24 5,-4 0,23 0,-3 0,0 0,-1 0,1 0,-15 0,-5 0,-9 0,-30 0,35 0,-17 0,40 0,-3 0,-2 0,-1 0,-19 5,-6-4,0 4,-2-1,1-3,17 3,-8-4,24 0,4 0,-4 0,-1 0,-8 0,2 0,1 0,2 0,-2-8,-6-7,-6-10,6 4,9 7,7 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07.7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0,'25'9,"5"2,-20-10,10 3,-3-4,2 0,8 0,-9 0,14 0,-2 4,5-3,3 4,3 4,-5-7,-1 8,-18-10,-5 0,5 4,-2-3,11 3,3-4,0 0,16 0,-14 0,19 0,-19 4,8-3,-11 3,0 1,5-4,-4 3,28-4,-18 0,13 0,-7 0,3 0,13 0,1 0,4 0,-5 0,1 0,-19 0,-9 0,-12 0,1 0,10 0,14 0,9 0,-6 0,37 0,-17 0,-12 0,3 0,-5 0,-1 0,-2 0,-2 0,35 0,-25 0,-29 0,10 0,-20 0,35 0,0 0,27 0,10 0,-8 0,-26 0,-24 0,-20 0,2 0,5 0,11 0,0 0,12 0,-15 4,-2-3,-16 10,-9-1,0 7,-4 0,0 1,0-5,0 8,0-11,0 11,0-8,0 0,0 3,0-7,0 7,0-7,0 8,0 1,-4 0,3 9,-6-13,6 12,-3-7,4 14,-4-3,3-2,-3-1,4-13,0 7,0 9,0-3,0 8,0-12,0 4,4-3,-3 10,8-1,-4 4,0 4,4 1,-4-7,0-7,4 4,-4-4,0-3,4 9,-8-19,3 9,0-3,-3 9,13 12,-12-5,12 6,-13-23,18 19,-12-14,9 9,-8-6,-3-5,4 4,-4-13,-1 3,0-5,-3-3,10 16,-9-10,10 11,-11-13,6 3,-2-7,-1 7,0-3,-4 0,0 16,4-8,-3 6,3-6,-4-9,0 5,0-4,0-1,0-4,0 4,0 0,0 5,0-4,0-1,0 0,0-3,0 7,0-7,0 7,0-7,0 7,0-7,4 3,22-7,8-6,34-1,10-2,8 4,-8 0,-32 0,-18-4,-5 3,8-7,23 2,-10 0,1 1,-4 5,-19 0,11-4,-24 3,12-3,-7 4,8 0,-4 0,4 0,-4 0,4 0,0 0,-7 0,10 0,-10 0,17 0,-16 0,15 0,-17 0,13 4,-9 1,4 0,-4-1,4-4,-8 0,3 0,-5 8,1-7,12 7,5-8,14 5,-3-4,5 4,6 0,4-4,5 4,29 5,-41-4,21 5,-42-7,0-4,-5 0,-1 0,3 0,-1 0,25 5,-6-4,17 9,-18-9,2 4,9-5,-19 0,21 4,-39-3,6 4,-5-5,20 0,0 0,16 0,-23 0,25 4,-15-3,25 4,-12-1,25-3,-30 4,6-5,-37 0,-9 0,4 0,11 0,19 0,7 0,11 0,-7 0,-16 0,-8 0,-16 0,-1 0,5 0,42 0,-17 0,41 0,-50 0,2 0,-23 0,5-4,-7-1,11-8,-12 4,3 1,-4 1,0 2,0-3,4 0,-3-4,0-7,-1 1,-7 0,7-4,-7 8,3-4,0-19,-3 19,2-20,1 21,-3 4,3 1,-4-5,0-8,0 0,0-2,0 10,0-6,-4 5,-1-4,-4-6,-9-9,2 0,-2-3,0 12,12 4,-3-6,9 15,-3-9,2 6,-7-1,3-7,0 2,1-19,-1 11,4-12,-3 11,0-9,3 5,-7-4,6 18,-2 1,4 4,0-10,0 12,0-12,0 11,0 3,0-2,0-6,0 6,0-7,4 3,4 2,1 1,3-3,-4 11,4-11,-3 13,23 5,7 20,23 10,-12-5,7-2,-16-11,7 0,-17-4,-9-2,-5-4,20 0,13 0,11 0,-1 0,0 0,-26 0,1 0,-27 0,4 0,6 0,34 0,-11 0,22 0,-28 0,-2 0,-5 0,0 0,-5 0,4 0,2 0,11 0,1-4,18 3,14-8,-13 8,17-8,-29 8,-5-3,-4 4,0 0,10 0,23 0,-19 0,-1 0,0 0,5 0,6 0,2 0,10-5,-10 4,-1 0,5-4,21 5,-37 0,0 0,0 0,-6 0,-6 0,-17 0,2 0,-16 0,11 0,-3 0,23 0,57 0,-10 0,-29 0,0 0,16 0,-14 0,-17 0,-11 0,-11 0,12 0,33 0,-2 0,27 0,-16 0,7 0,17 0,-50 0,3 0,33 0,10 0,-12 0,5 0,-2 0,-10 0,-1 0,2 0,18 0,4 0,-8 0,4 0,-5 0,8 0,-1 0,-5 0,-1 0,-6 0,-1 0,-10 0,2 0,22 1,0-2,-25-1,-4 0,9-1,-7 1,-9-4,-28-2,31-13,-19 7,38-12,-34 21,10-5,9 3,22-5,1 5,-28 4,1 0,-15 3,-1 0,10 0,1 0,-3 0,-2 0,28 0,-29 0,-4 0,0 0,3 0,-16 0,-5 0,1 0,1 0,13 0,7 0,5 0,16 0,-16 0,16 0,-34 0,-7 0,-13 0,31 0,-11 0,21 0,-13 5,-6 1,-11-1,-3 0,-13-5,2 0,14 0,14 0,-9 0,13 0,-16 0,10 0,-9 0,9 0,-10 0,4 0,-9 0,2 0,-8 0,16 4,2-3,7 3,9 1,4 1,9-3,2 0,7 2,1-4,17-2,-14 1,14 0,-2 0,-5 0,-31 0,-15 9,-25-7,24 11,-26-12,21 2,-15 2,21-4,34 16,2-9,-5 7,-9-2,-21-11,35 15,-27-15,-4 7,-33-6,-9-2,4 2,6-3,16 5,8 1,0 0,-3 3,-5-8,13 3,2 1,10-4,1 13,-11-11,16 11,-28-13,14 4,-5-5,-14 0,2 0,-18 0,13 0,15 0,0 0,13 0,-21 0,4 0,5 0,-15 0,21 0,28 0,-37 0,33 0,-51 0,16 0,14 0,-19 0,4 0,-34 0,3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32.6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9,'84'-1,"0"0,0 0,1-1,4 1,-3 0,-15 0,9 1,-52 0,23 0,-18 0,30 0,-15 0,13 0,7 0,-6 5,-23-4,3 3,-10-4,15 0,13 5,16 2,10 5,-35-5,-1-1,30 6,-25-2,-23-5,3-1,4-4,42 0,7 0,-37 0,2 0,3 0,-3 0,11 0,-14 0,-38 0,0 0,24 0,9 0,11 0,2 5,-4 1,1 0,-16-1,-2-5,-7 0,1 0,8 0,-11 0,-5 0,-5 0,14 0,2 0,19 0,-11 4,-12 4,-16 11,-10-5,-4 7,0-8,0 5,0-1,0-4,0 3,3-3,-2 1,3-2,-4-4,0 3,8 10,2-2,0 6,2-12,-12 0,4 3,-1-6,2 7,-1-5,0 1,-4 3,3-3,-2-1,6 1,-2 0,0 4,-1-4,-4 3,4-3,-3 1,3 2,-1-3,-2 4,7 5,-7 2,3-5,-4-3,0-4,0-3,0 3,0 9,0-1,0 11,0-8,0-1,0-4,0-5,0-1,0 0,0 0,0 1,0 11,0-9,0 10,0-8,-4 5,3 1,-7 5,7 6,-3-14,4 6,0-13,0 1,0-2,0-5,0 5,0 0,0 0,0 9,-4-7,3 4,-3-2,4-7,0 7,0-7,0 3,-4 0,3-3,-3 3,4 0,0-3,0 8,0-8,0 7,0-7,0 7,0-7,0 7,0-7,0 7,0 2,0 1,0 3,0-5,0 5,0-3,0 3,-3-9,2 8,-3-11,4 14,0-10,0 12,0-12,0 3,0-9,-4 4,3 1,-6 0,6 4,-3-9,4 9,0-8,0 7,0-3,0 4,0-4,4 8,-3-6,7 7,-7-5,7 0,-3 1,0-5,2 3,-6-7,7 12,-7-11,7 11,-7-12,3 12,-4-11,4 19,0-18,1 8,3-2,18-30,2 11,14-28,3 9,-24 7,12 3,-10 3,-8 7,8-7,-7 3,-1 1,7-1,-9 5,8-4,9-11,-4 7,17-6,-23 10,41-1,-25-5,22 5,-24 0,-1 5,2-9,-6 7,-5-7,-12 5,-4 4,8-4,3 4,27 0,-18 0,12 0,-27 0,-1 0,-4 0,8 0,9 0,-1 0,8 0,-8 0,-1 0,4 0,1 0,7 0,5 0,12 0,-14 0,8 0,-18 0,-5 0,-5 0,14 0,7 0,5 0,19 0,-13 0,33 6,-4-5,12 5,-37-3,-11-2,-22 3,16-4,-5 0,25 0,-15 0,11 0,1 0,-7 0,-1 0,-6 0,-6 0,5 0,-15 0,8 0,-13 0,3 0,0 0,1 0,-4 0,2 0,-8 0,1 0,2 0,-7 0,17 0,0 5,14-4,0 8,-6-8,-5 3,-2 4,-13-2,3 3,-5-2,1-6,4 3,11 1,-4 4,5-3,-7 3,-5-6,-4-2,-1 7,-4-7,4 6,11-6,2 3,-1-4,2 0,-16 3,7-2,-9 3,9-4,7 4,1-3,12 4,-17-5,3 0,-11 0,0 0,9-4,3-1,-2-4,-5 0,-9 5,0-3,7-1,-1 2,7-5,-8 2,14-1,-15 1,14 0,-8 0,-4 3,7-6,-12 7,12-4,-2 5,0-4,-2 7,-9-6,9 2,2 0,20 1,-3 4,10 0,-12 0,0-4,-15 3,-2-3,-10 4,-2 27,-6-8,0 42,-3-29,4 19,0-26,0 12,0-21,0 6,0-14,0 0,0 11,0-9,0 18,0-18,0 11,0 3,0 5,0 6,4 4,-3 8,13-4,-12 9,7-12,-9 0,0 0,4-10,-3-3,3-5,-4-8,0 8,0-5,0-2,0 1,0-8,0 0,30 0,-10-3,50-2,-18-3,0 0,-12 0,-27 0,-4-4,-2-4,-2-1,3-8,4 12,7-3,9 4,19 3,2-4,11 5,-1 0,-10 0,-2 0,-8 0,-10 0,18-4,-11 3,18-4,-1 5,9 0,6 0,-18 0,7 0,-15 0,11 0,0 0,7 0,-6 0,6 0,-9 0,-15 0,11 0,-21 0,13 0,-11 0,0 0,12 0,-4 0,10 0,-12 0,11 0,-15 0,27 0,-7 0,18 0,0 0,0 0,-7 0,-7 4,-18-2,7 2,-12-4,15 4,-6-3,0 8,0-3,0-1,-5 4,9-3,-13 3,21-3,-25-2,24-4,-14 0,16 5,-6-4,-6 3,-8-4,-5 0,-5 0,4 0,-4 0,11 9,-5-6,4 5,-5-8,0 0,6 0,-10 0,19 0,-21 0,21 0,-18 0,8 0,0 0,-4 0,46 0,-19 0,23 0,-32 0,-8 0,1 0,14 0,7 0,7 0,-12 0,-4 0,-22 0,-3 0,-10 0,-3 0,12 0,-15 0,16 0,-14 0,0 0,3 0,-7 0,12 0,-2 0,38 0,-16 0,22 5,-34-4,3 3,-4-4,7 0,17 0,-9 0,22 0,-10 0,7 0,-3 0,-11 0,3 0,-19 0,-3 0,-21-23,-4 4,1-38,-4 19,4-14,0 6,0 14,0-11,4 13,-8 4,3 0,-4 17,0-12,0 10,0-10,0 12,-4-12,-1 7,-4-9,0 6,4 0,-3-1,7 1,-2 3,3-2,0-2,-5-5,4-1,-3-8,4 12,0-7,0-1,0 4,0-10,0 6,0 0,0 5,4-8,1 12,4-7,0 8,4-4,0 4,1 0,14-5,-7 2,19-5,-4 1,5 0,11-5,-13 3,2 0,-23 13,-5-2,-5 10,0-5,0 7,4-5,-3 1,7-9,8 6,-8-3,6 6,-5 7,13-2,19 3,12 0,-6 0,27 0,-29 0,18 0,-39 0,-6 0,-3 0,2 0,19 0,12 0,22 0,1 0,-3 0,-37 0,-11 0,-16 0,17 0,15-5,11-1,-1-1,4 3,-3 4,1 0,2 0,-11 0,6 0,7 0,-16 0,13 0,-2 0,23 0,15 0,-6 0,-11 0,-32 0,-6-5,-10 4,7-7,11 7,1-4,0 5,5 0,-5-5,0 4,-11-3,2 4,-14 0,15 0,8 0,23 0,25 0,-32 0,4 0,3 0,2 0,4 0,0 0,0 0,-3 0,-14 0,-3 0,-1 0,-1 0,30 0,-8 0,-1 0,0 0,-5 0,12 0,-13 0,6 0,-7 0,7 0,9 0,10 0,-40 0,1 0,1 0,0 0,-2 0,3 0,21 0,-1 0,-25 0,0 0,22 0,-7 0,-16 0,4 0,-41 0,8 0,-5 0,5 0,7 0,18 0,8 0,7 0,4 0,2 0,17 0,8 0,1 0,-3 0,-14 0,-9 0,-14 0,-22 0,-10 0,-10 3,6-2,0 3,9 0,-4 1,-7 1,-4-2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56.77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17,'30'-9,"-7"1,-7 8,7 0,1 0,20 0,-9 0,6 0,21 0,-26 0,12 0,-31 0,0 0,-8 0,17 0,-7 0,4 0,3 0,-8 0,4 0,-5 0,0 0,0 0,0 0,1 0,3 0,-3 4,0-3,-2 11,-8-11,9 7,-4-8,9 4,9 1,-1 4,6-4,-8 3,0-3,-6 4,16-4,-12-1,17 0,-18-3,1 4,8 4,-8-6,17 6,-8-9,-6 4,14-3,-23 7,14-8,-12 8,-5-7,5 4,5-5,2 0,6 0,15 0,-6 0,21 0,-17 0,9 0,-16 0,-6 0,-8 0,-13 0,-2 0,0 0,5 0,11 0,1 0,4 0,-5 0,-1 0,-8-4,2 3,-8-6,3 6,-3-7,8-1,-6 0,7-5,-10 6,0 3,5 2,-7-1,7 0,-10-1,4-6,-2 9,12-6,4 8,14 0,3 0,-3 0,-14 0,-9 0,-9 0,10 0,7 0,1 0,-3 0,-6 0,-7 0,3 0,0 0,1 0,-2 0,6 4,0 1,2 8,-2-4,-9 3,-1-4,-2 4,3-3,-3 3,2-4,-3 4,4-3,6 17,-6-14,5 10,-5-14,4 0,2 4,-1-2,2 6,-6-7,-1 3,-1-4,-2 0,3 7,-4-1,0 3,-1-1,-2-7,7 12,-3-11,0 7,-2-9,-3 0,4 17,-3-12,7 16,-3-20,-1 3,0 0,-4-3,0 8,8-4,-7 0,7 8,-4-7,-3 4,3 3,0-2,-3 0,3 2,-4 2,0 2,0 8,0 1,4-5,2 9,-1-8,2-2,-6-1,3-8,-4 7,0-7,0 8,0-4,0 0,0-1,4 0,-3-3,3 13,1-2,-4 10,3-6,0 0,-3 5,3-8,-4 8,0-11,0 0,0 5,5-4,-4 10,7-10,-7 10,3 1,-4-4,0 4,0-12,0 0,0 5,0-4,0 0,0-7,0 0,0-4,0 9,0-9,0 4,0-6,0 2,0-5,0 3,0-3,0 0,0 8,0-11,0 7,0-9,0 4,4 1,-3 0,7 8,6 5,7 5,5 3,-7-10,-11-6,0-2,-4-7,20-21,8 5,24-37,-8 34,1-20,-26 25,-6-8,-9 5,14-1,-3-4,15 2,-6-6,-1 6,-4-2,4-1,-14 9,8-12,-12 16,3-11,5 7,1 1,5-1,4 5,-5-4,1-1,4 0,-12 1,0 1,-7 2,4-3,-3 4,18 0,-3-4,6 3,1-4,-8 5,1-4,2 3,-3-7,10 7,7-8,18 4,-7-1,1 2,-19 0,-1 3,-2-8,-6 8,-4-7,-11 7,12-3,-2 0,13 3,9-8,11-2,2-1,6 1,-14 1,-6 9,-7-3,-5 4,-10 0,13 0,-10 0,16 0,4-5,5 4,-5-4,28 5,-29 0,19-4,-26 3,-6-3,6-1,2 4,4-8,1 8,-1-3,0-1,6 4,-10-4,16 5,-10 0,6 0,4 0,-5 0,1 5,-2 0,-10 1,8 3,-12-4,-2 5,-12-5,-9-2,0-3,4 8,-3-6,6 13,-2-13,9 10,-3-3,7 1,-3 3,-4-5,6 1,-11 4,13-7,-13 5,11-2,-15-4,16 8,-12-4,7 0,6 5,-7-10,7 5,-14-5,-1 1,-4-2,4-3,1 0,0 0,2 0,3 0,1 0,3-3,-6-2,1 0,-4 1,4 4,0-8,6 1,-4-2,-2 5,-5 0,-4 3,8-3,-7 4,7 0,-3 0,4-4,4 3,-2-3,-1 4,-2 0,-8 0,4 0,-3 21,-5-3,1 24,-5-12,0-2,0 4,0-12,4 12,1-13,0 8,-1-13,4 29,-6-19,11 17,-12-19,2-5,-3 11,4-4,1 9,10 7,-5-4,5 9,-1-10,-3-2,1-14,-4 2,0-12,1 3,-1 1,0 0,1 4,-1 0,0-4,-4-1,3-4,8 10,-5-8,8 12,-10-13,0 3,-1-4,1-4,4 11,-3-9,6 10,-6-11,8 3,-5-8,10 8,-8-7,7 4,-9-5,6 0,4 0,-4 0,13 0,-11 0,12 0,-4 0,6 0,18-5,-15-1,14-19,-21 12,9-16,-15 19,3-8,-14 12,9-15,2 13,11-15,6 2,-7 4,-4-6,-13 17,-5-5,-5 6,6-3,-5 0,13 3,-6 2,6-5,1 2,-4-3,3 5,9 4,-5 0,5-4,-8 3,6-3,1 4,10-5,-5 4,-5-3,-12 4,-1 0,-3 0,9 0,12 5,-9-4,13 8,-10-4,-4 4,19 1,-17 3,24-1,-15 6,10-11,-10 10,2-6,-7 0,8 6,2-10,-4 3,-3-5,-11-5,0 0,12 5,-8-4,16 4,-22-5,12 0,-19 0,18 0,-5 0,8 0,10 0,4 0,6 0,-1 0,-8 0,-15 0,1 0,-12 0,3 0,-6 0,24 0,-13 0,23 0,-21-5,4 4,-14-3,14 4,-13-4,21 3,-12-3,15 4,-3 0,1 0,-8 0,-8 0,2 0,7 0,4 0,6 0,-4 0,11 0,-12 0,5 0,-5 0,5 0,-14 0,6 0,-14 0,16 0,2 0,18 0,-10 0,8 0,3 0,9 0,7 0,-2 0,-14 4,-6-2,-15 2,-10 0,2-3,-6 3,8 0,-6-3,-4 3,-1-4,-6 4,2-3,-1 3,0 0,10-3,8 7,12-7,0 9,-2-9,-10 3,2-4,4 0,-6 0,-2 0,-15 0,10 0,-1 4,10-2,-4 2,-5 0,-10-3,-1 3,8 0,-9 5,8 1,-11-2,-6-4,6 0,-5-3,4 6,19-11,-3 2,40-9,-5-1,13 1,-15 4,-22 2,-22 17,-13-1,-4 7,0 3,0-2,0 14,0 14,4-3,1 3,5-9,5 3,7 12,4 2,7 0,-2-7,-14-17,-7 8,-15-10,-30 28,19-28,-18 14,29-8,1-7,4 9,0-11,0-12,0 4,0-6,0-4,0 3,0 7,0-5,0 4,0-9,0 0,0 4,0 5,0-3,0 5,0-10,0 3,0 9,8-1,-5 2,8-5,-6-9,12 5,-3-4,19 8,-8-6,2-2,-11-5,-8-4,0 0,9 0,-7 0,13 0,-9 0,3 0,-1 0,2 0,4 0,6 0,0 0,4 0,-7 0,-2 0,-8-4,-1 3,8-3,5-5,-2 7,-2-7,-11 9,-4 0,6-4,11 3,14-3,1 4,13-4,-21 3,6-3,16-1,-2 4,27-9,-12 4,-18 0,2 1,-23 5,-3 0,-8-4,-1-1,14 0,6-8,14 6,3-8,-9 5,12-1,-26 1,20 0,-19 5,7-4,1 3,-4-4,6 4,-4 2,-8-1,-1 1,4-2,-7 2,12 4,-2-4,10 3,-4-8,10 8,-11-4,12 1,-6 2,-5-2,-6 4,14-10,-24 8,24-8,-26 10,5 0,4 0,-2 0,7 5,-12-4,35 13,-24-8,21 5,-24-2,-10-5,-1 5,0-4,-4-1,3-4,-4 0,4 0,7 0,6 0,0 0,-6 0,-10 0,2 0,-2 0,4-4,10-1,-17 0,11 0,-13 5,9 0,0 0,1 0,10 0,1 0,2-4,14 3,-8-8,-1 8,-3-8,8 8,3-3,6-5,-9 2,-8-7,-4 9,18 2,6 1,-8 2,2 0,38 0,5 0,-19 0,0 0,8-1,0 2,6 5,0 2,-2 0,-2 1,-3 3,-1 0,-7-1,-4-1,-18-3,-4-2,17 3,-22-3,-9-5,-2 0,24 5,-9 1,-16-1,-4 0,-21-5,15 0,-7 0,8 0,-6 0,-8 0,2 0,1 0,-3 0,7 0,-3 0,4 0,0 0,0-4,-4 0,-1-1,5 1,1 4,5 0,-5 0,3 0,-12-3,17-6,-12 3,8-2,-5 8,-4 0,3-4,-7 3,12-7,-3 2,5 1,-1-7,-4 6,-6-2,0 4,-4 0,4 3,1-2,9 3,0 0,1 0,-5 0,2-4,-5 3,11-8,-11 8,0-3,-7 0,0 3,4-2,1 3,5 0,3-8,-7 6,-1-7,-9 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2:57.06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19733 293,'-47'-5,"6"0,-3-5,-5-1,-12 0,-7 0,0 0,0-1,0 1,6 5,8-4,23 9,4-3,18 4,-3 0,-14 0,0 0,-24 0,14-5,-4 4,7-3,-2 4,-17 0,9 0,-10-4,13 3,0-4,-6 5,-1 0,-13 0,5 0,-5 0,7 0,0 0,5 0,2 0,6 0,0 0,5 0,7 0,-17 0,12 0,-20 0,18 0,-3 0,3 0,-5 0,10 0,-14 0,18 0,-13 0,6 0,-2 0,5 0,-14 0,1 0,-19 0,1 0,1 0,12 0,8 0,6 0,6 0,-11 0,13 0,-18 0,20 0,-28 0,9 0,-24 0,6 0,-7-5,-7 4,5-4,15 2,-2 1,-28 0,28-3,0-1,-20 5,2-9,8 3,5-4,-4 0,4 5,1 1,-12 5,2 0,-6 0,-5 0,12 0,-5 0,7 0,-17 0,20 0,-12 0,23 0,1 0,0 0,-1 0,1 0,0 0,5 0,-3 0,9 0,-4 0,6 0,5 0,2 0,-1 0,-6 0,-2 0,2 0,15 0,8 0,9 0,0 0,-26 10,5-7,-43 7,0-10,-22 0,43 0,1 0,-44 0,10 0,15 0,15 0,22 3,10-2,0 2,1-3,-17 0,3 0,0 0,-4 0,-1 0,-8 0,-5 0,6 0,1 0,0 0,4 0,-10 5,11-4,-5 4,6-5,0 0,0 0,0 0,-6 5,-2-4,-5 4,0-5,-7 0,-2 0,-5 0,5 0,8 0,2 0,21 0,-2 0,10 0,0 0,-5 0,-6 0,0 0,-1 0,1 0,6 0,-11 0,8 0,-13 0,3 0,-7 0,-5 0,6 0,6 0,-16 0,5 0,-22 0,6 0,1 0,5 0,8 0,18 0,4 0,18 0,-18 0,7 0,-10 0,1 0,1 0,-2 0,0 0,2 0,0 0,-14 5,3-4,-20 4,8-5,-12 0,-7 0,5 0,2 0,8 4,7-2,-1 7,7-8,-5 4,11-5,-5 0,11 0,-4 0,-2 0,0 0,-41 0,20 0,-23 0,19 0,11 0,-5 0,13 0,11 0,9 0,13 0,-2 0,-2 0,-11 0,0 0,-5 0,6 0,9 0,-2 0,12 0,-8 0,-12-5,8 4,-23-8,14 8,-4-4,5 5,7 0,9 0,0 0,1 0,-9 0,-4 0,-6 0,-9 0,4 0,-4-4,15 3,4-7,8 7,-9-3,-7-1,4 4,-7-3,13 4,-3 0,-5-5,2 0,-8 0,4-4,6 8,-4-7,-7-3,3 5,-14-8,9-2,-4 8,13-6,0 10,18 3,-7-3,-2 4,-1 0,-3-4,5 3,-6-2,0 3,0 0,-4 0,8 0,-8 4,4-3,4 3,-2-4,12 0,-4 8,-4 2,2-1,-11 4,12-9,-1 4,10 0,2 4,3-4,0 7,0-2,0 4,0 0,-8 0,6-3,-6 2,8-7,0 3,0 0,0-3,0 7,0-7,0 7,0-3,0 0,0 0,0-6,0 13,0-9,0 18,0-15,0 4,0 3,0-7,0 8,0 0,0-3,-3-1,2-6,-3-4,4 3,0 7,0 3,0-2,-4 5,3-9,-8 11,8-7,-3-1,4-2,0-7,0 3,0 0,0 1,0 4,0 1,0-5,0 3,0-3,0 5,0-1,-4 0,3 0,-3 1,4 4,-3-4,-2 4,-4 0,4-3,-8 8,7-9,-7 4,0-5,8 1,-20 12,21-14,-17 18,16-19,-4 3,1-2,0-7,-1 7,4 2,2 0,3 0,0-6,0-4,0 4,0 1,0 1,0-2,0 0,0-3,0 3,0 0,-13 1,-3-3,-35 7,26-15,-16 7,33-9,0 0,-8 0,-3 0,-3 0,-5 0,-7-4,-3-2,-14 0,14 2,-2 4,6-5,-2 4,-5-4,10 5,6 0,12 0,4 0,-14 0,-16 0,-18 0,6 0,-7 0,8 0,-6 0,-4 0,5 0,7 0,6 0,-3 0,2 0,-6 0,-10 0,2 0,-12 0,0 0,0 0,7 0,1 0,13 0,11 0,13 0,6 0,8 0,-7 0,-13 0,-9 0,-4 0,-32 0,46 0,-24 0,44-3,-9 2,-2-3,-9 4,0 0,-11 0,-4 0,-10 0,0 0,5 0,3 0,4 0,1 0,0 0,0 0,0 0,-6 0,-1 0,-13 0,-9 0,0 0,-6 0,13 0,2 0,7 0,20 0,1 0,23 4,-4-3,-2 2,-4-3,-8 0,-12 0,8 0,-9 0,12 0,0 0,-5 0,12 0,-5 0,17 0,-12 4,10 1,-6 0,5 6,-1-5,0 3,-8 3,10-7,-6 4,9-2,4-2,-7 3,6 0,-7-1,4 6,-5 4,-1 2,-4 8,0-13,4 3,-2-4,11-4,-3 3,4-4,-1 4,-3-3,-5 12,8-11,-4 6,9-8,0 0,0 8,0-2,0 17,0 16,-4 4,-2-2,1-11,-3-20,7 4,1-9,4-1,0-4,8 4,-6 6,2-3,-4 1,4-4,-2-3,2 3,-1-4,-2 9,7-6,-2 5,2-7,-4-1,-4 4,4 1,-7 0,6 3,-2-3,0 21,-1-3,-4 27,-6 5,5 13,-10 16,-7 1,-3 1,-9-10,8-15,6-30,5-11,8-20,6 0,6 7,-1-5,9 15,1-10,9 19,-7-17,0 8,-11-13,-1-3,0 7,6 7,-5-3,5 7,-9-10,-1 11,-4-4,0 15,0-10,3-4,11-4,-4-12,7 4,-13-5,3 0,-6 3,2 7,-3 0,-7 4,-8-9,-9 9,-10-5,-1 3,-18 0,10-9,-22 4,36-9,-6-2,13 5,-4-2,-26 3,-4-6,-5-4,7 5,8 0,20 1,4-2,10-4,3 0,-4 0,-18 0,3-4,-28 3,16-17,8 14,11-9,13 13,-9 0,2 0,-12-4,-1 3,3-3,-12 4,12 0,-14 0,10 0,-5 0,15 0,-2 0,-2 0,-2 0,-14 0,4 0,5 0,7 0,2 0,2-5,-15 4,0-7,-19 2,4-5,-11 0,23 5,4 2,19 4,-12 0,-12 0,-18 0,6 0,-7 0,8-6,-19 5,5-9,2 9,9-4,24 5,-4 0,23 0,-3 0,0 0,-1 0,1 0,-15 0,-5 0,-9 0,-30 0,35 0,-17 0,40 0,-3 0,-2 0,-1 0,-19 5,-6-4,0 4,-2-1,1-3,17 3,-8-4,24 0,4 0,-4 0,-1 0,-8 0,2 0,1 0,2 0,-2-8,-6-7,-6-10,6 4,9 7,7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3:20.5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19672 1,'-71'14,"27"-2,6-12,29 0,-4 0,1 0,-6 0,-5 0,-17 5,-15-4,-23 4,-16-5,1 0,8 0,17 0,28 0,3 4,27-3,-16 3,-5-4,-17 0,4 0,-20 0,-1 0,-13 0,-22 0,22 0,1 0,38 0,-4 4,27 1,-33 1,3-2,-9-4,-4 0,-2 0,-2 0,-6 0,10 0,11 0,2 4,11-3,-3 8,3-8,0 3,7-4,5 0,6 0,-11 0,-2 0,-10 0,-6 0,10 0,-14 0,1 0,-50 0,29 0,13 0,5 0,15 0,-12 0,12 0,-6 0,-24 0,6 0,-7 0,-7 0,-2 0,0 0,-5 0,12 0,8 0,3 0,28 0,-13 0,24 0,-12 0,4 0,-2 0,-15 0,3 0,-5 0,-11 0,-5 0,-14 0,7 0,3-4,34 2,5-2,20 4,0 0,-8 0,2 0,-12 0,7 0,-13 0,2 0,-5 0,-9-5,2 4,-18-4,-2 5,12 0,-1 0,16 0,-5 0,0 0,10 0,7 0,11 0,-1 0,-5 0,-10 0,-13 0,0 0,-5 0,6-4,-6 2,9-2,-2 4,11 0,-11 0,8 0,-9 0,17 0,5 0,-3 0,-16 0,-13 0,-18-5,12 4,9-4,19 5,10 0,-2 0,5 0,-16 0,7 0,-5 0,-3 0,7 0,-20 0,9 0,-4 0,6 0,11-4,5 3,1-3,-1 4,4 0,-7 0,12 0,-3 0,0 0,-1 0,0 0,-11 0,13 0,-9 0,12 0,-7 0,5 0,-6 0,8 0,-4 0,-6 0,-11 0,5 0,-3 0,17 3,3 2,7 12,-4-7,3 11,-6-8,6 0,-3-1,4 0,0-3,0 11,0-6,0 7,0-4,0-4,0 3,0 1,0 1,0 3,0-4,0 5,0-3,0-2,-4-4,3-6,-2 9,3-2,0 7,0-4,0 5,0-8,0 7,0-8,0 4,0-5,0 1,0-6,0 9,0-6,0 5,0-3,0 2,0-1,0 3,0 5,0-5,0 8,0-11,0 13,0-7,-4 7,3-13,-7 3,7-7,-7 12,7-7,-3 13,0-4,-1 5,-1-5,-2 0,3-6,0 0,2 5,3-8,0 7,0-7,0 2,-8-3,6-1,-6-4,8 4,0 4,0 6,-3 0,2-5,-3-5,4-4,0 3,0 5,0-2,0 5,-4-1,3-3,-7 1,3-3,-3-5,-4 5,3-5,-8 0,8-3,-3-1,0-4,-11 0,-7 0,-5 0,1 0,-5 0,-3 0,-5 0,1 0,20 0,-1 0,9-4,-16-2,3 0,-20 2,15-1,-26 0,32-1,-8 2,26 4,-12 0,-29 0,1-5,-13 4,19-4,6 5,5 0,1 0,6 0,5 0,-15 0,6 0,-19 0,-4 0,0 0,-40 0,54 0,5 0,-1 0,4 0,5 0,-18 0,13 0,-18 0,16 0,1 0,-5 0,2 0,1 0,0 0,8 0,-18 0,8 0,-20 0,17-5,5 4,8-3,15 4,-8 0,-16-5,4 4,-18-3,-14 4,27 0,-19 0,39 0,-4 0,-13 0,-7 0,0 0,-7 0,-3 0,-17 0,9 0,-1 0,-16 0,9 0,14 0,8 0,-12 0,13 0,-2 0,14 0,10 0,-5 0,-6 0,-31 0,18 0,-24 0,10 0,30 0,-13 0,27 0,-13 0,-19 0,0 4,-16 2,3 5,-8-4,7 2,25-8,2 8,4-3,-10 0,-4-2,9-4,7 0,5 0,12 0,-4 4,-1-3,-4 3,-1-4,6 0,-4 0,11 0,-16 0,12 0,-4 0,1 0,4 0,-38 0,15 0,-28 0,34 0,3 0,9 0,1 0,-1 0,-3 0,7 0,-1 0,2 0,-17 0,3 0,-13 0,16 0,2 0,5 0,4 0,-13 0,15-4,-16 3,18-6,-3 6,0-6,3 6,-3-3,-4 1,-16-11,11 8,-18-11,24 12,-3 0,2-3,7 8,-3-8,4 4,0-4,-1-5,5 0,0-4,-5-11,7 12,-11-17,12 18,-3-5,4-4,-4 9,3-5,-3-2,4 12,0-7,0 9,0-4,0 3,-4-12,3 6,-7-3,7 6,-7-10,7 10,-3-10,4 10,0 3,0-7,-4 2,-1-7,0 3,-3-3,7 8,-2 1,-1 4,3-5,-6 4,6-3,-6-4,6 6,-7-10,3 11,0-3,-2 0,6 3,-6-3,-2 0,0 2,0-2,2 4,3 0,-4 0,0 0,0 0,-9-5,6 8,-6-7,2 11,-4-3,-3 4,-5 0,8 0,-7 0,12 0,-6 0,11 0,-17 0,5 0,-12 0,5 0,0 0,-6 0,10 0,0 0,8 0,7 0,-12 0,7 0,-4 0,-10 0,7 0,-15 0,17 0,2 0,4 0,4 0,-7 0,-11 0,2 0,-20 0,20 0,-10 0,6-4,-4-5,8 2,0-1,12 4,-9 3,-7-3,0 4,-5-4,6 3,-11-8,-3 8,-12-4,-5 0,9 4,-20-4,30 0,-7 4,25-3,0 4,7 0,-6 0,12 0,-7 0,7 0,-11 0,1 0,-19 0,7 0,-43 0,26 0,-23 0,19 0,16 0,-9 5,20-4,-12 3,12 0,-8 1,-4 0,11 0,-5 2,9-1,3 7,-8-8,4-1,0 0,0 1,6 3,-5-3,7-1,-6 0,12-3,-17 7,10-7,-12 7,15-7,1 3,4-4,-4 0,-1 0,-10 0,0 0,4 0,2 0,5 0,3 0,-8 0,4 0,0 0,1 0,4 0,-18 0,4 0,-15 0,18 0,2 0,5 0,3-4,-12-1,2 1,-9-5,-1 0,6 3,-10-17,12 16,-3-8,8 11,7 4,-4-4,1 3,3-6,-3 6,0-6,-14 6,5-3,-26 4,25 0,-13-4,21 3,2-3,0 4,3 0,-25 0,12 0,-10 0,17 0,7 0,-4 0,3 0,-11 4,-12 14,6-2,-5 6,19-10,7-4,2-1,-1 6,3-5,-3 5,4-2,0-2,0 6,0-2,0 5,0-5,0 3,0-7,0 3,0-1,4-2,-4 7,7-7,-6 3,3 8,-4-9,0 14,0-12,0 4,0 0,0-4,0 4,0-8,0 17,4-10,-3 7,2-11,1 3,-3-5,7 9,-8-6,4 0,-4 8,4-11,-4 11,4-12,-4 7,8-7,-7 8,11-4,-11 9,3 1,0 11,-3-5,12 12,-11-16,6 10,-8-17,4 9,-3-9,3 4,0-4,-3-5,6 3,-6-7,3 12,-4-7,0 4,0 3,0-7,0 13,0-3,0 9,-4-4,-1 4,0-14,0 10,5-18,0 18,0-19,-3 7,2-5,-6 1,6 4,-8 5,8 1,-21 34,8-16,-11 22,10-23,1-5,8-11,-3-3,5-7,3-1,-3 3,1-3,-3 14,1-11,1 10,4 0,0-6,-13 48,10-41,-10 28,13-42,0-1,0-4,0 4,0 11,0-7,0 6,0-14,0 9,-4 17,-5-11,0 6,-8-25,4-8,-4 3,-1-7,5 7,-11-7,13 7,-23-2,22-1,-10 3,14-6,0 6,-4-6,3 3,-11-5,10 4,-7-2,0 6,6-6,-14 1,14 2,-10 0,3 4,0 0,-9 0,3 0,-9 0,-8 0,0 0,9 0,-4 0,15 4,-8-3,2 7,-1-7,-2 3,-3-4,-13 4,13-3,-4 4,16-5,-2 4,-13-3,-46 3,31-4,-23 0,54 0,-4 0,5 0,-8 0,-1 0,4 0,6 0,6 0,-5 0,-7 0,-11 0,-17-5,-4 4,-5-13,12 7,19-3,8 5,-7-4,8-1,-8-2,8 0,3 4,-6 2,3-6,4 11,4-6,-4 6,8-6,-3 6,-4-6,2 6,-11-7,10 7,-11-8,16 8,-7-3,0 4,3 0,-13 0,12 0,-11-4,16 3,-11-3,12 4,-7 0,7 0,-13 0,9 0,-5 0,6 0,0 0,-1 0,-9 0,7 0,-2 0,5 0,-1 0,-5 0,1 0,4 0,0 0,1 0,-1 0,0 0,-12 0,0 0,-4 0,-3 0,1 0,6 0,-5 0,17 0,0 0,1 0,-31 0,13 0,-15 0,24-4,-8-2,12 1,-20 0,-6 0,-9 4,-4-8,-1 3,21-3,4 3,10 1,17 5,2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3:47.59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2082,'45'13,"-11"-5,-11-4,-11-4,3 0,9 3,-4-2,3 2,-7-3,-6 0,10 4,-11-3,2 3,1-4,-3 0,6 0,-6 4,6-4,6 8,-6-7,13 3,-10 0,9-3,12 4,-4-5,11 0,-17 0,-3 0,-5 0,-3 7,0-5,2 6,-7-8,9 4,-6-3,-3 2,1-3,-5 0,11 0,-6 0,12 0,-4 0,1 0,2 0,-2 0,15 0,25 0,-21 4,12-3,-41 3,20-4,-20 0,31 0,-24 0,7 0,29 12,-30-9,29 8,-33-11,-6 0,10 0,-2 0,25 0,-18 0,42 4,2 1,-27-3,26 5,-1 0,-36-6,15 4,-8-5,19 0,-19 5,48 0,-41 1,17-1,-23-5,-5 0,11 0,-2 0,-1 0,-15 0,-3 0,-10 0,15 0,-6 0,5 0,20 0,-16 0,4 0,-17 0,-7 0,38 0,-16 0,28 0,-40 0,-1 0,-11 3,-3-2,7 3,-11-4,8 0,-9 0,-1 0,8 0,-7 0,22 0,-10 0,9-8,-12 3,-3-11,-5 7,-1-11,-1 10,-3-7,3 9,1 0,0 0,-1-8,-2 2,-1-7,-4 3,0 1,0 4,0-3,0 7,0-3,0 1,0-2,0-4,-4-1,3 5,-7-8,7 7,-2-9,3 10,0-3,0 7,0-3,0-1,0 4,0-7,0-2,0 4,0-15,0 14,0-9,0 11,0-7,0 5,3-19,-3 17,4-12,-4 20,0-3,4-12,-3 8,2-13,-3 11,0 1,0 3,0-7,4 7,-3-4,3 6,-4 0,0 2,0-6,0 3,0-5,0-6,0 9,0-4,0 11,0-12,0 4,0-14,0 4,0 2,0-1,0 12,0 0,0 1,0-1,0-4,0-1,0 1,0-1,0 1,4 0,-3 5,1-1,-2-4,0 7,0-10,0 11,4-7,-3 7,3-3,-4 0,8 2,-6-2,8-1,-9 4,3-7,0 3,-3-1,6 2,-2 0,-2-1,5-5,-3 1,4-5,-4-7,2 4,-6 2,2 11,-3 0,7-5,-5-5,5-5,-7 4,0 1,0 8,3-2,-2 7,3-3,0 0,-3 3,2-4,-3-7,0 9,0-10,0 13,0-4,0 3,0-7,0 2,0-3,0-1,0 5,0-8,0 7,0-9,0 2,0 7,0-5,0 6,0 0,0 1,20 20,-8-1,17 11,-13-6,-3-7,-1 2,0-6,0 11,5-7,9 4,-2-1,8-3,-10 0,4-1,-8 4,13-2,-8 7,1-7,1-2,-6-4,8 4,0-3,-9 3,-2-4,0 0,2 0,21 0,0 0,8 0,-9 0,-10 0,-10 0,-7 0,1 0,10 0,-3 0,4-3,-3 2,3-3,11 4,10-9,-4 6,-6-6,-3 5,-17 3,2-4,5 1,4 3,20-4,-10 5,13 0,-14 0,11 0,-7 0,-12 0,-5 0,-14-3,1 2,7-7,-2 7,12-7,49 3,-30-5,52 4,-48-3,3 8,6-9,-22 9,9-8,-26 8,0-7,-5 7,4-3,9 4,-1 0,2 0,3 0,-5 0,17 0,-6 0,2 0,22-4,-20 3,11-8,-24 9,-6-4,-4 4,1 0,-7-4,6 3,5-2,5 3,-1 0,11 0,-12 0,8 0,-16 0,-1-8,-3 6,13-6,-2 8,13 0,-8 0,-2 0,-10 0,-6 0,-3 0,3 0,1 0,10 0,-9 0,3 0,-8 0,0 0,7 0,-4 0,9 0,-11 0,2 0,0 0,6 0,-4 0,3 0,-4 4,-3 5,7 9,-10 5,6 5,-7 8,4-11,-4 0,-1-8,-1-4,-2 0,6 3,-2-3,-1 4,0-5,0 9,0-6,9 3,-4-2,2-7,-2 12,6 13,-8-11,8 13,-11-28,5 9,-1-4,0 4,0-4,1 8,3-2,-6 0,14 8,-13-13,8 5,-5 4,-4 2,3 7,-2 1,-6-5,11-5,-10-5,6 2,-8-6,0 12,0-4,0 1,0-7,0-4,0-4,0 4,0-3,0 3,0 0,0 5,3-3,1 3,3-9,5 0,11 1,0-4,15 3,-19-6,7 2,-10-4,24 5,-8-4,45 4,-37-5,22 0,-27 0,-16 0,0 0,-8 0,-2 0,16 0,-10 0,16 0,3 0,-4 0,14 0,-15 0,-2 0,-6 0,-8 0,2 0,-1 0,-2-3,9 2,-8-3,5 4,2 0,-7-4,5 3,37-8,-29 8,53-9,-48 9,24-4,-15 5,17 0,3 0,-7 0,3 0,-29 0,0 0,-20 0,0 0,5-4,11 3,0-7,26-3,-6 4,26-3,-15 5,-5 4,-21-7,-13 7,7-3,20 4,4 0,19 0,-24 0,14 0,-25 0,37 0,-22 0,31 0,-17 0,-6 5,-12-4,-18 3,2-4,11 0,12 0,15 10,-15-3,2 9,-12-11,7 0,7-5,13 0,10 0,6 0,-7 0,-14 0,-4 4,-10-3,-1 4,0-5,-7 0,1 0,5 0,2 0,11 0,2 0,14 0,0 0,1 0,-1 5,-14-4,-7 4,-8 0,0-4,13 8,-8-8,30 3,-30 1,14-4,-24 4,-2-5,3 0,-9 0,-2 0,-17 0,-1 0,11 0,-6 0,5 0,-9 0,0 0,9 0,-2 0,17 0,-10 0,11 0,-10 0,0 0,-5 0,-4 0,8 0,-16 0,31-5,-20 0,34-6,-12 5,20-4,-4 4,-6-5,-8 5,-17-2,-14 14,-10 0,-14 21,1 3,-1 10,1 0,8-14,-7 0,7-17,-3 11,4-10,0 20,0-15,0 28,0-17,0 8,0-16,0 8,0-15,0 11,0-6,0-6,0 10,0-7,0 4,0 5,0-3,0 3,0-9,0 3,0-3,0 0,0-1,0-4,0 8,0 1,0 1,0-3,0-3,4 10,-3-7,11 22,-6-11,15 12,-9-5,9-8,-11-8,1-4,1-5,-4 0,4 0,-4 4,-1-3,1 3,0-4,3 0,7 1,4 0,22 1,-13-1,9-3,-19 2,0-7,-6 7,16-7,-15 2,25-3,-21 0,9 0,-13 0,5 0,-2 0,2 0,0 0,1 0,5 0,18 0,-10 0,16 0,0 0,-10 0,4 0,-7 0,25 0,-23 0,22 0,-39 0,-2 0,11 0,-2 0,32 0,-13 0,9 0,-9 0,-8 0,2 0,-4 0,-1 0,7 0,-5 0,9 0,-8 0,8 0,-3 0,5 0,1 0,-1 0,-6 0,-1 0,12 0,-13 0,13 0,-18 0,1 0,0 0,-1 4,1-2,-1 2,7 1,0 0,6 1,-6 3,-10-7,-4 10,19-5,-20 2,29-5,-36-4,26 0,11 5,-4-4,17 9,4-9,-23 4,18-5,-10 0,6 5,17 1,-31-1,-15 0,-6-1,16-3,13 8,3-8,-13 4,26 5,-25-3,28 4,-35-7,33 1,-20-3,28 3,-21-5,-6 4,-3 2,-11 5,-16-6,0 0,-17-5,10 0,3 0,-3 0,55 0,-29 0,37 0,-40 0,10 0,-19 0,6 0,-16 0,-4 0,8 0,-8 0,15 0,-10 0,4 0,25 0,-32 0,20 0,-18 0,-6 0,8 0,-8 0,-13-4,12 3,-7-2,4 3,-2-4,13-2,2 1,14-4,2-1,-6 4,-4-3,-14 9,-7 0,-2 0,4-4,5-1,24-5,-13 4,57-9,8-1,-35 6,21-4,-7 2,-49 8,-10 4,10-4,-9 3,27-7,-3 7,6-5,8-1,5 2,0 1,-8-2,-1 1,33-2,-61 7,-4-4,-7 3,9-3,-5 4,3 0,-7 0,-3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07.7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0,'25'9,"5"2,-20-10,10 3,-3-4,2 0,8 0,-9 0,14 0,-2 4,5-3,3 4,3 4,-5-7,-1 8,-18-10,-5 0,5 4,-2-3,11 3,3-4,0 0,16 0,-14 0,19 0,-19 4,8-3,-11 3,0 1,5-4,-4 3,28-4,-18 0,13 0,-7 0,3 0,13 0,1 0,4 0,-5 0,1 0,-19 0,-9 0,-12 0,1 0,10 0,14 0,9 0,-6 0,37 0,-17 0,-12 0,3 0,-5 0,-1 0,-2 0,-2 0,35 0,-25 0,-29 0,10 0,-20 0,35 0,0 0,27 0,10 0,-8 0,-26 0,-24 0,-20 0,2 0,5 0,11 0,0 0,12 0,-15 4,-2-3,-16 10,-9-1,0 7,-4 0,0 1,0-5,0 8,0-11,0 11,0-8,0 0,0 3,0-7,0 7,0-7,0 8,0 1,-4 0,3 9,-6-13,6 12,-3-7,4 14,-4-3,3-2,-3-1,4-13,0 7,0 9,0-3,0 8,0-12,0 4,4-3,-3 10,8-1,-4 4,0 4,4 1,-4-7,0-7,4 4,-4-4,0-3,4 9,-8-19,3 9,0-3,-3 9,13 12,-12-5,12 6,-13-23,18 19,-12-14,9 9,-8-6,-3-5,4 4,-4-13,-1 3,0-5,-3-3,10 16,-9-10,10 11,-11-13,6 3,-2-7,-1 7,0-3,-4 0,0 16,4-8,-3 6,3-6,-4-9,0 5,0-4,0-1,0-4,0 4,0 0,0 5,0-4,0-1,0 0,0-3,0 7,0-7,0 7,0-7,0 7,0-7,4 3,22-7,8-6,34-1,10-2,8 4,-8 0,-32 0,-18-4,-5 3,8-7,23 2,-10 0,1 1,-4 5,-19 0,11-4,-24 3,12-3,-7 4,8 0,-4 0,4 0,-4 0,4 0,0 0,-7 0,10 0,-10 0,17 0,-16 0,15 0,-17 0,13 4,-9 1,4 0,-4-1,4-4,-8 0,3 0,-5 8,1-7,12 7,5-8,14 5,-3-4,5 4,6 0,4-4,5 4,29 5,-41-4,21 5,-42-7,0-4,-5 0,-1 0,3 0,-1 0,25 5,-6-4,17 9,-18-9,2 4,9-5,-19 0,21 4,-39-3,6 4,-5-5,20 0,0 0,16 0,-23 0,25 4,-15-3,25 4,-12-1,25-3,-30 4,6-5,-37 0,-9 0,4 0,11 0,19 0,7 0,11 0,-7 0,-16 0,-8 0,-16 0,-1 0,5 0,42 0,-17 0,41 0,-50 0,2 0,-23 0,5-4,-7-1,11-8,-12 4,3 1,-4 1,0 2,0-3,4 0,-3-4,0-7,-1 1,-7 0,7-4,-7 8,3-4,0-19,-3 19,2-20,1 21,-3 4,3 1,-4-5,0-8,0 0,0-2,0 10,0-6,-4 5,-1-4,-4-6,-9-9,2 0,-2-3,0 12,12 4,-3-6,9 15,-3-9,2 6,-7-1,3-7,0 2,1-19,-1 11,4-12,-3 11,0-9,3 5,-7-4,6 18,-2 1,4 4,0-10,0 12,0-12,0 11,0 3,0-2,0-6,0 6,0-7,4 3,4 2,1 1,3-3,-4 11,4-11,-3 13,23 5,7 20,23 10,-12-5,7-2,-16-11,7 0,-17-4,-9-2,-5-4,20 0,13 0,11 0,-1 0,0 0,-26 0,1 0,-27 0,4 0,6 0,34 0,-11 0,22 0,-28 0,-2 0,-5 0,0 0,-5 0,4 0,2 0,11 0,1-4,18 3,14-8,-13 8,17-8,-29 8,-5-3,-4 4,0 0,10 0,23 0,-19 0,-1 0,0 0,5 0,6 0,2 0,10-5,-10 4,-1 0,5-4,21 5,-37 0,0 0,0 0,-6 0,-6 0,-17 0,2 0,-16 0,11 0,-3 0,23 0,57 0,-10 0,-29 0,0 0,16 0,-14 0,-17 0,-11 0,-11 0,12 0,33 0,-2 0,27 0,-16 0,7 0,17 0,-50 0,3 0,33 0,10 0,-12 0,5 0,-2 0,-10 0,-1 0,2 0,18 0,4 0,-8 0,4 0,-5 0,8 0,-1 0,-5 0,-1 0,-6 0,-1 0,-10 0,2 0,22 1,0-2,-25-1,-4 0,9-1,-7 1,-9-4,-28-2,31-13,-19 7,38-12,-34 21,10-5,9 3,22-5,1 5,-28 4,1 0,-15 3,-1 0,10 0,1 0,-3 0,-2 0,28 0,-29 0,-4 0,0 0,3 0,-16 0,-5 0,1 0,1 0,13 0,7 0,5 0,16 0,-16 0,16 0,-34 0,-7 0,-13 0,31 0,-11 0,21 0,-13 5,-6 1,-11-1,-3 0,-13-5,2 0,14 0,14 0,-9 0,13 0,-16 0,10 0,-9 0,9 0,-10 0,4 0,-9 0,2 0,-8 0,16 4,2-3,7 3,9 1,4 1,9-3,2 0,7 2,1-4,17-2,-14 1,14 0,-2 0,-5 0,-31 0,-15 9,-25-7,24 11,-26-12,21 2,-15 2,21-4,34 16,2-9,-5 7,-9-2,-21-11,35 15,-27-15,-4 7,-33-6,-9-2,4 2,6-3,16 5,8 1,0 0,-3 3,-5-8,13 3,2 1,10-4,1 13,-11-11,16 11,-28-13,14 4,-5-5,-14 0,2 0,-18 0,13 0,15 0,0 0,13 0,-21 0,4 0,5 0,-15 0,21 0,28 0,-37 0,33 0,-51 0,16 0,14 0,-19 0,4 0,-34 0,3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32.6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9,'84'-1,"0"0,0 0,1-1,4 1,-3 0,-15 0,9 1,-52 0,23 0,-18 0,30 0,-15 0,13 0,7 0,-6 5,-23-4,3 3,-10-4,15 0,13 5,16 2,10 5,-35-5,-1-1,30 6,-25-2,-23-5,3-1,4-4,42 0,7 0,-37 0,2 0,3 0,-3 0,11 0,-14 0,-38 0,0 0,24 0,9 0,11 0,2 5,-4 1,1 0,-16-1,-2-5,-7 0,1 0,8 0,-11 0,-5 0,-5 0,14 0,2 0,19 0,-11 4,-12 4,-16 11,-10-5,-4 7,0-8,0 5,0-1,0-4,0 3,3-3,-2 1,3-2,-4-4,0 3,8 10,2-2,0 6,2-12,-12 0,4 3,-1-6,2 7,-1-5,0 1,-4 3,3-3,-2-1,6 1,-2 0,0 4,-1-4,-4 3,4-3,-3 1,3 2,-1-3,-2 4,7 5,-7 2,3-5,-4-3,0-4,0-3,0 3,0 9,0-1,0 11,0-8,0-1,0-4,0-5,0-1,0 0,0 0,0 1,0 11,0-9,0 10,0-8,-4 5,3 1,-7 5,7 6,-3-14,4 6,0-13,0 1,0-2,0-5,0 5,0 0,0 0,0 9,-4-7,3 4,-3-2,4-7,0 7,0-7,0 3,-4 0,3-3,-3 3,4 0,0-3,0 8,0-8,0 7,0-7,0 7,0-7,0 7,0-7,0 7,0 2,0 1,0 3,0-5,0 5,0-3,0 3,-3-9,2 8,-3-11,4 14,0-10,0 12,0-12,0 3,0-9,-4 4,3 1,-6 0,6 4,-3-9,4 9,0-8,0 7,0-3,0 4,0-4,4 8,-3-6,7 7,-7-5,7 0,-3 1,0-5,2 3,-6-7,7 12,-7-11,7 11,-7-12,3 12,-4-11,4 19,0-18,1 8,3-2,18-30,2 11,14-28,3 9,-24 7,12 3,-10 3,-8 7,8-7,-7 3,-1 1,7-1,-9 5,8-4,9-11,-4 7,17-6,-23 10,41-1,-25-5,22 5,-24 0,-1 5,2-9,-6 7,-5-7,-12 5,-4 4,8-4,3 4,27 0,-18 0,12 0,-27 0,-1 0,-4 0,8 0,9 0,-1 0,8 0,-8 0,-1 0,4 0,1 0,7 0,5 0,12 0,-14 0,8 0,-18 0,-5 0,-5 0,14 0,7 0,5 0,19 0,-13 0,33 6,-4-5,12 5,-37-3,-11-2,-22 3,16-4,-5 0,25 0,-15 0,11 0,1 0,-7 0,-1 0,-6 0,-6 0,5 0,-15 0,8 0,-13 0,3 0,0 0,1 0,-4 0,2 0,-8 0,1 0,2 0,-7 0,17 0,0 5,14-4,0 8,-6-8,-5 3,-2 4,-13-2,3 3,-5-2,1-6,4 3,11 1,-4 4,5-3,-7 3,-5-6,-4-2,-1 7,-4-7,4 6,11-6,2 3,-1-4,2 0,-16 3,7-2,-9 3,9-4,7 4,1-3,12 4,-17-5,3 0,-11 0,0 0,9-4,3-1,-2-4,-5 0,-9 5,0-3,7-1,-1 2,7-5,-8 2,14-1,-15 1,14 0,-8 0,-4 3,7-6,-12 7,12-4,-2 5,0-4,-2 7,-9-6,9 2,2 0,20 1,-3 4,10 0,-12 0,0-4,-15 3,-2-3,-10 4,-2 27,-6-8,0 42,-3-29,4 19,0-26,0 12,0-21,0 6,0-14,0 0,0 11,0-9,0 18,0-18,0 11,0 3,0 5,0 6,4 4,-3 8,13-4,-12 9,7-12,-9 0,0 0,4-10,-3-3,3-5,-4-8,0 8,0-5,0-2,0 1,0-8,0 0,30 0,-10-3,50-2,-18-3,0 0,-12 0,-27 0,-4-4,-2-4,-2-1,3-8,4 12,7-3,9 4,19 3,2-4,11 5,-1 0,-10 0,-2 0,-8 0,-10 0,18-4,-11 3,18-4,-1 5,9 0,6 0,-18 0,7 0,-15 0,11 0,0 0,7 0,-6 0,6 0,-9 0,-15 0,11 0,-21 0,13 0,-11 0,0 0,12 0,-4 0,10 0,-12 0,11 0,-15 0,27 0,-7 0,18 0,0 0,0 0,-7 0,-7 4,-18-2,7 2,-12-4,15 4,-6-3,0 8,0-3,0-1,-5 4,9-3,-13 3,21-3,-25-2,24-4,-14 0,16 5,-6-4,-6 3,-8-4,-5 0,-5 0,4 0,-4 0,11 9,-5-6,4 5,-5-8,0 0,6 0,-10 0,19 0,-21 0,21 0,-18 0,8 0,0 0,-4 0,46 0,-19 0,23 0,-32 0,-8 0,1 0,14 0,7 0,7 0,-12 0,-4 0,-22 0,-3 0,-10 0,-3 0,12 0,-15 0,16 0,-14 0,0 0,3 0,-7 0,12 0,-2 0,38 0,-16 0,22 5,-34-4,3 3,-4-4,7 0,17 0,-9 0,22 0,-10 0,7 0,-3 0,-11 0,3 0,-19 0,-3 0,-21-23,-4 4,1-38,-4 19,4-14,0 6,0 14,0-11,4 13,-8 4,3 0,-4 17,0-12,0 10,0-10,0 12,-4-12,-1 7,-4-9,0 6,4 0,-3-1,7 1,-2 3,3-2,0-2,-5-5,4-1,-3-8,4 12,0-7,0-1,0 4,0-10,0 6,0 0,0 5,4-8,1 12,4-7,0 8,4-4,0 4,1 0,14-5,-7 2,19-5,-4 1,5 0,11-5,-13 3,2 0,-23 13,-5-2,-5 10,0-5,0 7,4-5,-3 1,7-9,8 6,-8-3,6 6,-5 7,13-2,19 3,12 0,-6 0,27 0,-29 0,18 0,-39 0,-6 0,-3 0,2 0,19 0,12 0,22 0,1 0,-3 0,-37 0,-11 0,-16 0,17 0,15-5,11-1,-1-1,4 3,-3 4,1 0,2 0,-11 0,6 0,7 0,-16 0,13 0,-2 0,23 0,15 0,-6 0,-11 0,-32 0,-6-5,-10 4,7-7,11 7,1-4,0 5,5 0,-5-5,0 4,-11-3,2 4,-14 0,15 0,8 0,23 0,25 0,-32 0,4 0,3 0,2 0,4 0,0 0,0 0,-3 0,-14 0,-3 0,-1 0,-1 0,30 0,-8 0,-1 0,0 0,-5 0,12 0,-13 0,6 0,-7 0,7 0,9 0,10 0,-40 0,1 0,1 0,0 0,-2 0,3 0,21 0,-1 0,-25 0,0 0,22 0,-7 0,-16 0,4 0,-41 0,8 0,-5 0,5 0,7 0,18 0,8 0,7 0,4 0,2 0,17 0,8 0,1 0,-3 0,-14 0,-9 0,-14 0,-22 0,-10 0,-10 3,6-2,0 3,9 0,-4 1,-7 1,-4-2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56.77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17,'30'-9,"-7"1,-7 8,7 0,2 0,18 0,-7 0,4 0,22 0,-26 0,12 0,-31 0,0 0,-7 0,15 0,-6 0,4 0,4 0,-10 0,5 0,-4 0,-1 0,-1 0,1 0,1 0,4 0,-5 4,1-3,-2 11,-7-11,8 7,-4-8,8 4,11 1,-2 3,6-3,-8 3,-1-3,-4 4,15-4,-13-1,19 0,-20-3,3 4,7 4,-9-6,19 6,-10-9,-4 4,13-3,-23 6,14-7,-12 8,-5-7,5 4,5-5,2 0,6 0,15 0,-6 0,21 0,-17 0,10 0,-18 0,-4 0,-10 0,-12 0,-2 0,0 0,6 0,9 0,2 0,5 0,-7 0,1 0,-9-4,1 3,-7-6,4 6,-4-6,8-2,-7 0,8-5,-9 6,-1 3,5 2,-8-1,8 0,-10-1,5-6,-3 9,12-5,3 7,16 0,1 0,-1 0,-15 0,-10 0,-7 0,9 0,7 0,0 0,-1 0,-7 0,-7 0,3 0,0 0,0 0,0 0,5 4,0 0,2 9,-2-4,-9 3,-1-4,-2 4,3-3,-3 3,2-5,-3 5,4-3,6 17,-6-14,5 9,-5-13,4 0,2 4,-1-2,2 6,-6-7,-1 3,-1-5,-2 1,3 7,-4-1,0 3,-1-1,-2-8,7 13,-3-11,0 7,-2-9,-3 0,5 16,-4-11,6 16,-2-20,-1 3,0-1,-4-2,0 8,8-4,-7 0,7 8,-4-8,-3 5,3 3,0-2,-3-1,3 3,-4 2,0 2,0 7,0 2,4-6,2 10,-1-8,3-3,-7 0,3-8,-4 6,0-6,0 8,0-5,0 1,0-1,3 0,-2-4,3 14,1-2,-4 9,3-5,0-1,-3 6,3-9,-4 9,0-11,0-1,0 6,5-5,-4 11,7-10,-7 9,3 2,-4-5,0 5,0-13,0 1,0 5,0-5,0 1,0-7,0-1,0-3,0 9,0-9,0 3,0-5,0 2,0-5,0 3,0-4,0 1,0 8,0-11,0 7,0-9,0 3,4 2,-3 0,7 8,7 5,5 4,6 4,-7-11,-10-5,-1-2,-4-7,19-21,9 5,24-36,-7 33,-1-20,-24 25,-8-8,-8 5,14 0,-2-5,13 2,-5-6,0 6,-6-2,5 0,-13 8,7-12,-12 16,2-11,6 7,2 1,4-1,3 5,-3-4,0-1,3 0,-11 1,1 1,-8 2,4-3,-3 4,17 0,-1-3,5 2,1-4,-8 5,1-4,1 3,-1-7,9 7,7-8,18 4,-7-1,1 2,-19 0,-1 3,-2-8,-6 8,-4-7,-11 7,12-3,-2 0,13 3,9-7,11-3,3-1,4 1,-13 1,-5 9,-9-3,-4 4,-9 0,11 0,-9 0,17 0,2-5,7 4,-6-4,27 5,-27 0,18-4,-26 3,-6-3,6 0,1 3,6-8,-1 8,1-3,-2-1,8 4,-11-4,16 5,-10 0,6 0,4 0,-5 0,1 5,-2 0,-10 1,8 3,-12-5,-1 6,-14-5,-8-2,0-3,4 8,-3-6,7 13,-3-13,8 10,-2-3,8 1,-5 2,-3-4,7 1,-12 4,12-7,-12 5,12-2,-16-4,15 7,-11-3,8 0,5 5,-8-10,9 5,-15-5,-1 1,-4-2,4-3,0 0,1 0,3 0,2 0,1 0,2-3,-4-2,0 0,-4 1,4 4,-1-8,8 1,-5-2,-2 5,-6 0,-2 3,7-3,-7 4,7 0,-3 0,3-4,6 3,-3-2,-1 3,-3 0,-6 0,3 0,-3 20,-5-2,1 24,-5-13,0-1,0 3,0-11,4 12,1-13,0 7,-1-12,4 29,-6-20,11 18,-13-20,4-4,-4 11,4-4,1 8,10 8,-5-5,5 10,-1-11,-3-1,1-14,-4 1,0-11,1 3,-1 1,0 0,1 4,-1-1,1-3,-5-1,2-4,9 10,-5-8,8 11,-10-12,0 3,0-4,-1-4,5 11,-3-9,6 9,-6-10,8 3,-4-8,8 8,-7-7,7 4,-8-5,4 0,5 0,-4 0,14 0,-13 0,13 0,-3 0,4 0,20-5,-17-1,15-18,-21 11,10-16,-17 19,5-8,-15 13,8-16,3 13,12-15,4 2,-5 5,-6-7,-12 17,-4-5,-6 6,6-3,-5 0,12 3,-5 2,7-4,0 1,-4-3,3 5,9 4,-5 0,5-4,-8 3,6-3,1 4,10-5,-5 4,-5-3,-12 4,0 0,-5 0,10 0,12 5,-9-4,13 8,-9-4,-6 4,21 1,-19 2,25 0,-15 6,11-11,-12 10,4-6,-9-1,9 7,2-10,-4 3,-2-5,-13-5,1 0,13 5,-10-4,18 4,-23-5,11 0,-17 0,17 0,-6 0,10 0,8 0,6 0,5 0,-2 0,-6 0,-17 0,3 0,-13 0,3 0,-6 0,24 0,-13 0,23 0,-20-5,2 4,-13-3,14 4,-13-4,21 3,-12-3,15 4,-3 0,1 0,-8 0,-8 0,3 0,5 0,6 0,4 0,-2 0,9 0,-10 0,4 0,-6 0,7 0,-16 0,8 0,-15 0,15 0,4 0,17 0,-11 0,10 0,2 0,9 0,7 0,-2 0,-14 4,-6-2,-15 2,-10 0,3-3,-8 3,9 0,-6-3,-4 3,-1-4,-5 4,0-3,0 3,0 0,11-3,6 6,14-6,-2 9,0-9,-12 3,4-4,2 0,-4 0,-4 0,-14 0,11 0,-3 4,12-2,-5 2,-6 0,-8-3,-2 3,7 0,-8 5,9 1,-12-2,-6-4,6 0,-6-3,6 5,18-9,-3 1,40-9,-5-1,13 1,-15 4,-22 2,-22 17,-13-1,-4 7,0 2,0-1,0 14,0 13,4-2,1 2,5-8,5 2,7 12,4 3,7-1,-1-7,-16-16,-6 8,-15-11,-30 28,19-27,-18 14,29-9,1-6,4 8,0-10,0-12,0 4,0-6,0-5,0 4,0 7,0-5,0 4,0-9,0-1,0 5,0 5,0-3,0 5,0-10,0 2,0 10,8-1,-5 2,8-6,-6-8,12 5,-3-4,19 8,-8-6,2-2,-10-5,-10-4,1 0,9 0,-7 0,14 0,-10 0,2 0,0 0,2 0,5 0,4 0,1 0,5 0,-9 0,-1 0,-7-4,-2 3,7-3,7-5,-3 7,-3-7,-10 9,-4 0,7-4,10 3,13-3,3 4,12-4,-21 3,6-3,15-1,0 4,26-9,-12 4,-18 1,2 0,-23 5,-3 0,-8-4,-1-1,14 0,6-8,14 6,3-8,-9 5,12-1,-26 2,20-1,-19 5,7-4,1 3,-4-4,6 4,-4 2,-8-1,0 1,2-2,-6 2,13 4,-4-4,12 3,-6-7,11 7,-10-4,10 1,-4 2,-6-2,-6 4,14-10,-24 8,24-8,-26 10,5 0,4 0,-2 0,7 5,-12-4,35 13,-24-8,21 5,-24-2,-10-6,-1 6,0-4,-4-1,3-4,-4 0,4 0,8 0,4 0,2 0,-8 0,-9 0,2 0,-1 0,2-4,11-1,-16 0,10 0,-14 5,10 0,1 0,0 0,9 0,3 0,0-3,16 2,-10-8,1 8,-4-8,8 8,3-3,5-5,-7 2,-9-7,-4 9,18 2,6 1,-8 2,2 0,38 0,5 0,-19 0,0 0,8-1,1 2,5 5,0 2,-3 0,-1 1,-3 3,-1 0,-7-1,-4-2,-17-2,-5-2,16 3,-20-3,-10-5,-2 0,24 5,-9 1,-16-1,-4 0,-21-5,16 0,-9 0,9 0,-6 0,-8 0,3 0,-1 0,-2 0,7 0,-3 0,4 0,1 0,-2-4,-3 0,-1-1,5 1,2 4,3 0,-4 0,3 0,-11-3,15-6,-11 3,8-2,-4 8,-5 0,2-4,-6 3,12-6,-2 1,4 1,-2-7,-3 6,-5-2,-1 4,-4 0,3 3,2-2,9 3,1 0,-1 0,-4 0,3-4,-6 3,10-8,-10 8,1-3,-8 0,0 3,4-2,1 3,4 0,5-7,-8 5,-1-7,-9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3:20.5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19672 1,'-71'14,"27"-2,6-12,29 0,-4 0,1 0,-6 0,-5 0,-17 5,-15-4,-23 4,-16-5,1 0,8 0,17 0,28 0,3 4,27-3,-16 3,-5-4,-17 0,4 0,-20 0,-1 0,-13 0,-22 0,22 0,1 0,38 0,-4 4,27 1,-33 1,3-2,-9-4,-4 0,-2 0,-2 0,-6 0,10 0,11 0,2 4,11-3,-3 8,3-8,0 3,7-4,5 0,6 0,-11 0,-2 0,-10 0,-6 0,10 0,-14 0,1 0,-50 0,29 0,13 0,5 0,15 0,-12 0,12 0,-6 0,-24 0,6 0,-7 0,-7 0,-2 0,0 0,-5 0,12 0,8 0,3 0,28 0,-13 0,24 0,-12 0,4 0,-2 0,-15 0,3 0,-5 0,-11 0,-5 0,-14 0,7 0,3-4,34 2,5-2,20 4,0 0,-8 0,2 0,-12 0,7 0,-13 0,2 0,-5 0,-9-5,2 4,-18-4,-2 5,12 0,-1 0,16 0,-5 0,0 0,10 0,7 0,11 0,-1 0,-5 0,-10 0,-13 0,0 0,-5 0,6-4,-6 2,9-2,-2 4,11 0,-11 0,8 0,-9 0,17 0,5 0,-3 0,-16 0,-13 0,-18-5,12 4,9-4,19 5,10 0,-2 0,5 0,-16 0,7 0,-5 0,-3 0,7 0,-20 0,9 0,-4 0,6 0,11-4,5 3,1-3,-1 4,4 0,-7 0,12 0,-3 0,0 0,-1 0,0 0,-11 0,13 0,-9 0,12 0,-7 0,5 0,-6 0,8 0,-4 0,-6 0,-11 0,5 0,-3 0,17 3,3 2,7 12,-4-7,3 11,-6-8,6 0,-3-1,4 0,0-3,0 11,0-6,0 7,0-4,0-4,0 3,0 1,0 1,0 3,0-4,0 5,0-3,0-2,-4-4,3-6,-2 9,3-2,0 7,0-4,0 5,0-8,0 7,0-8,0 4,0-5,0 1,0-6,0 9,0-6,0 5,0-3,0 2,0-1,0 3,0 5,0-5,0 8,0-11,0 13,0-7,-4 7,3-13,-7 3,7-7,-7 12,7-7,-3 13,0-4,-1 5,-1-5,-2 0,3-6,0 0,2 5,3-8,0 7,0-7,0 2,-8-3,6-1,-6-4,8 4,0 4,0 6,-3 0,2-5,-3-5,4-4,0 3,0 5,0-2,0 5,-4-1,3-3,-7 1,3-3,-3-5,-4 5,3-5,-8 0,8-3,-3-1,0-4,-11 0,-7 0,-5 0,1 0,-5 0,-3 0,-5 0,1 0,20 0,-1 0,9-4,-16-2,3 0,-20 2,15-1,-26 0,32-1,-8 2,26 4,-12 0,-29 0,1-5,-13 4,19-4,6 5,5 0,1 0,6 0,5 0,-15 0,6 0,-19 0,-4 0,0 0,-40 0,54 0,5 0,-1 0,4 0,5 0,-18 0,13 0,-18 0,16 0,1 0,-5 0,2 0,1 0,0 0,8 0,-18 0,8 0,-20 0,17-5,5 4,8-3,15 4,-8 0,-16-5,4 4,-18-3,-14 4,27 0,-19 0,39 0,-4 0,-13 0,-7 0,0 0,-7 0,-3 0,-17 0,9 0,-1 0,-16 0,9 0,14 0,8 0,-12 0,13 0,-2 0,14 0,10 0,-5 0,-6 0,-31 0,18 0,-24 0,10 0,30 0,-13 0,27 0,-13 0,-19 0,0 4,-16 2,3 5,-8-4,7 2,25-8,2 8,4-3,-10 0,-4-2,9-4,7 0,5 0,12 0,-4 4,-1-3,-4 3,-1-4,6 0,-4 0,11 0,-16 0,12 0,-4 0,1 0,4 0,-38 0,15 0,-28 0,34 0,3 0,9 0,1 0,-1 0,-3 0,7 0,-1 0,2 0,-17 0,3 0,-13 0,16 0,2 0,5 0,4 0,-13 0,15-4,-16 3,18-6,-3 6,0-6,3 6,-3-3,-4 1,-16-11,11 8,-18-11,24 12,-3 0,2-3,7 8,-3-8,4 4,0-4,-1-5,5 0,0-4,-5-11,7 12,-11-17,12 18,-3-5,4-4,-4 9,3-5,-3-2,4 12,0-7,0 9,0-4,0 3,-4-12,3 6,-7-3,7 6,-7-10,7 10,-3-10,4 10,0 3,0-7,-4 2,-1-7,0 3,-3-3,7 8,-2 1,-1 4,3-5,-6 4,6-3,-6-4,6 6,-7-10,3 11,0-3,-2 0,6 3,-6-3,-2 0,0 2,0-2,2 4,3 0,-4 0,0 0,0 0,-9-5,6 8,-6-7,2 11,-4-3,-3 4,-5 0,8 0,-7 0,12 0,-6 0,11 0,-17 0,5 0,-12 0,5 0,0 0,-6 0,10 0,0 0,8 0,7 0,-12 0,7 0,-4 0,-10 0,7 0,-15 0,17 0,2 0,4 0,4 0,-7 0,-11 0,2 0,-20 0,20 0,-10 0,6-4,-4-5,8 2,0-1,12 4,-9 3,-7-3,0 4,-5-4,6 3,-11-8,-3 8,-12-4,-5 0,9 4,-20-4,30 0,-7 4,25-3,0 4,7 0,-6 0,12 0,-7 0,7 0,-11 0,1 0,-19 0,7 0,-43 0,26 0,-23 0,19 0,16 0,-9 5,20-4,-12 3,12 0,-8 1,-4 0,11 0,-5 2,9-1,3 7,-8-8,4-1,0 0,0 1,6 3,-5-3,7-1,-6 0,12-3,-17 7,10-7,-12 7,15-7,1 3,4-4,-4 0,-1 0,-10 0,0 0,4 0,2 0,5 0,3 0,-8 0,4 0,0 0,1 0,4 0,-18 0,4 0,-15 0,18 0,2 0,5 0,3-4,-12-1,2 1,-9-5,-1 0,6 3,-10-17,12 16,-3-8,8 11,7 4,-4-4,1 3,3-6,-3 6,0-6,-14 6,5-3,-26 4,25 0,-13-4,21 3,2-3,0 4,3 0,-25 0,12 0,-10 0,17 0,7 0,-4 0,3 0,-11 4,-12 14,6-2,-5 6,19-10,7-4,2-1,-1 6,3-5,-3 5,4-2,0-2,0 6,0-2,0 5,0-5,0 3,0-7,0 3,0-1,4-2,-4 7,7-7,-6 3,3 8,-4-9,0 14,0-12,0 4,0 0,0-4,0 4,0-8,0 17,4-10,-3 7,2-11,1 3,-3-5,7 9,-8-6,4 0,-4 8,4-11,-4 11,4-12,-4 7,8-7,-7 8,11-4,-11 9,3 1,0 11,-3-5,12 12,-11-16,6 10,-8-17,4 9,-3-9,3 4,0-4,-3-5,6 3,-6-7,3 12,-4-7,0 4,0 3,0-7,0 13,0-3,0 9,-4-4,-1 4,0-14,0 10,5-18,0 18,0-19,-3 7,2-5,-6 1,6 4,-8 5,8 1,-21 34,8-16,-11 22,10-23,1-5,8-11,-3-3,5-7,3-1,-3 3,1-3,-3 14,1-11,1 10,4 0,0-6,-13 48,10-41,-10 28,13-42,0-1,0-4,0 4,0 11,0-7,0 6,0-14,0 9,-4 17,-5-11,0 6,-8-25,4-8,-4 3,-1-7,5 7,-11-7,13 7,-23-2,22-1,-10 3,14-6,0 6,-4-6,3 3,-11-5,10 4,-7-2,0 6,6-6,-14 1,14 2,-10 0,3 4,0 0,-9 0,3 0,-9 0,-8 0,0 0,9 0,-4 0,15 4,-8-3,2 7,-1-7,-2 3,-3-4,-13 4,13-3,-4 4,16-5,-2 4,-13-3,-46 3,31-4,-23 0,54 0,-4 0,5 0,-8 0,-1 0,4 0,6 0,6 0,-5 0,-7 0,-11 0,-17-5,-4 4,-5-13,12 7,19-3,8 5,-7-4,8-1,-8-2,8 0,3 4,-6 2,3-6,4 11,4-6,-4 6,8-6,-3 6,-4-6,2 6,-11-7,10 7,-11-8,16 8,-7-3,0 4,3 0,-13 0,12 0,-11-4,16 3,-11-3,12 4,-7 0,7 0,-13 0,9 0,-5 0,6 0,0 0,-1 0,-9 0,7 0,-2 0,5 0,-1 0,-5 0,1 0,4 0,0 0,1 0,-1 0,0 0,-12 0,0 0,-4 0,-3 0,1 0,6 0,-5 0,17 0,0 0,1 0,-31 0,13 0,-15 0,24-4,-8-2,12 1,-20 0,-6 0,-9 4,-4-8,-1 3,21-3,4 3,10 1,17 5,2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3:47.59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2082,'45'13,"-11"-5,-11-4,-11-4,3 0,9 3,-4-2,3 2,-7-3,-6 0,10 4,-11-3,2 3,1-4,-3 0,6 0,-6 4,6-4,6 8,-6-7,13 3,-10 0,9-3,12 4,-4-5,11 0,-17 0,-3 0,-5 0,-3 7,0-5,2 6,-7-8,9 4,-6-3,-3 2,1-3,-5 0,11 0,-6 0,12 0,-4 0,1 0,2 0,-2 0,15 0,25 0,-21 4,12-3,-41 3,20-4,-20 0,31 0,-24 0,7 0,29 12,-30-9,29 8,-33-11,-6 0,10 0,-2 0,25 0,-18 0,42 4,2 1,-27-3,26 5,-1 0,-36-6,15 4,-8-5,19 0,-19 5,48 0,-41 1,17-1,-23-5,-5 0,11 0,-2 0,-1 0,-15 0,-3 0,-10 0,15 0,-6 0,5 0,20 0,-16 0,4 0,-17 0,-7 0,38 0,-16 0,28 0,-40 0,-1 0,-11 3,-3-2,7 3,-11-4,8 0,-9 0,-1 0,8 0,-7 0,22 0,-10 0,9-8,-12 3,-3-11,-5 7,-1-11,-1 10,-3-7,3 9,1 0,0 0,-1-8,-2 2,-1-7,-4 3,0 1,0 4,0-3,0 7,0-3,0 1,0-2,0-4,-4-1,3 5,-7-8,7 7,-2-9,3 10,0-3,0 7,0-3,0-1,0 4,0-7,0-2,0 4,0-15,0 14,0-9,0 11,0-7,0 5,3-19,-3 17,4-12,-4 20,0-3,4-12,-3 8,2-13,-3 11,0 1,0 3,0-7,4 7,-3-4,3 6,-4 0,0 2,0-6,0 3,0-5,0-6,0 9,0-4,0 11,0-12,0 4,0-14,0 4,0 2,0-1,0 12,0 0,0 1,0-1,0-4,0-1,0 1,0-1,0 1,4 0,-3 5,1-1,-2-4,0 7,0-10,0 11,4-7,-3 7,3-3,-4 0,8 2,-6-2,8-1,-9 4,3-7,0 3,-3-1,6 2,-2 0,-2-1,5-5,-3 1,4-5,-4-7,2 4,-6 2,2 11,-3 0,7-5,-5-5,5-5,-7 4,0 1,0 8,3-2,-2 7,3-3,0 0,-3 3,2-4,-3-7,0 9,0-10,0 13,0-4,0 3,0-7,0 2,0-3,0-1,0 5,0-8,0 7,0-9,0 2,0 7,0-5,0 6,0 0,0 1,20 20,-8-1,17 11,-13-6,-3-7,-1 2,0-6,0 11,5-7,9 4,-2-1,8-3,-10 0,4-1,-8 4,13-2,-8 7,1-7,1-2,-6-4,8 4,0-3,-9 3,-2-4,0 0,2 0,21 0,0 0,8 0,-9 0,-10 0,-10 0,-7 0,1 0,10 0,-3 0,4-3,-3 2,3-3,11 4,10-9,-4 6,-6-6,-3 5,-17 3,2-4,5 1,4 3,20-4,-10 5,13 0,-14 0,11 0,-7 0,-12 0,-5 0,-14-3,1 2,7-7,-2 7,12-7,49 3,-30-5,52 4,-48-3,3 8,6-9,-22 9,9-8,-26 8,0-7,-5 7,4-3,9 4,-1 0,2 0,3 0,-5 0,17 0,-6 0,2 0,22-4,-20 3,11-8,-24 9,-6-4,-4 4,1 0,-7-4,6 3,5-2,5 3,-1 0,11 0,-12 0,8 0,-16 0,-1-8,-3 6,13-6,-2 8,13 0,-8 0,-2 0,-10 0,-6 0,-3 0,3 0,1 0,10 0,-9 0,3 0,-8 0,0 0,7 0,-4 0,9 0,-11 0,2 0,0 0,6 0,-4 0,3 0,-4 4,-3 5,7 9,-10 5,6 5,-7 8,4-11,-4 0,-1-8,-1-4,-2 0,6 3,-2-3,-1 4,0-5,0 9,0-6,9 3,-4-2,2-7,-2 12,6 13,-8-11,8 13,-11-28,5 9,-1-4,0 4,0-4,1 8,3-2,-6 0,14 8,-13-13,8 5,-5 4,-4 2,3 7,-2 1,-6-5,11-5,-10-5,6 2,-8-6,0 12,0-4,0 1,0-7,0-4,0-4,0 4,0-3,0 3,0 0,0 5,3-3,1 3,3-9,5 0,11 1,0-4,15 3,-19-6,7 2,-10-4,24 5,-8-4,45 4,-37-5,22 0,-27 0,-16 0,0 0,-8 0,-2 0,16 0,-10 0,16 0,3 0,-4 0,14 0,-15 0,-2 0,-6 0,-8 0,2 0,-1 0,-2-3,9 2,-8-3,5 4,2 0,-7-4,5 3,37-8,-29 8,53-9,-48 9,24-4,-15 5,17 0,3 0,-7 0,3 0,-29 0,0 0,-20 0,0 0,5-4,11 3,0-7,26-3,-6 4,26-3,-15 5,-5 4,-21-7,-13 7,7-3,20 4,4 0,19 0,-24 0,14 0,-25 0,37 0,-22 0,31 0,-17 0,-6 5,-12-4,-18 3,2-4,11 0,12 0,15 10,-15-3,2 9,-12-11,7 0,7-5,13 0,10 0,6 0,-7 0,-14 0,-4 4,-10-3,-1 4,0-5,-7 0,1 0,5 0,2 0,11 0,2 0,14 0,0 0,1 0,-1 5,-14-4,-7 4,-8 0,0-4,13 8,-8-8,30 3,-30 1,14-4,-24 4,-2-5,3 0,-9 0,-2 0,-17 0,-1 0,11 0,-6 0,5 0,-9 0,0 0,9 0,-2 0,17 0,-10 0,11 0,-10 0,0 0,-5 0,-4 0,8 0,-16 0,31-5,-20 0,34-6,-12 5,20-4,-4 4,-6-5,-8 5,-17-2,-14 14,-10 0,-14 21,1 3,-1 10,1 0,8-14,-7 0,7-17,-3 11,4-10,0 20,0-15,0 28,0-17,0 8,0-16,0 8,0-15,0 11,0-6,0-6,0 10,0-7,0 4,0 5,0-3,0 3,0-9,0 3,0-3,0 0,0-1,0-4,0 8,0 1,0 1,0-3,0-3,4 10,-3-7,11 22,-6-11,15 12,-9-5,9-8,-11-8,1-4,1-5,-4 0,4 0,-4 4,-1-3,1 3,0-4,3 0,7 1,4 0,22 1,-13-1,9-3,-19 2,0-7,-6 7,16-7,-15 2,25-3,-21 0,9 0,-13 0,5 0,-2 0,2 0,0 0,1 0,5 0,18 0,-10 0,16 0,0 0,-10 0,4 0,-7 0,25 0,-23 0,22 0,-39 0,-2 0,11 0,-2 0,32 0,-13 0,9 0,-9 0,-8 0,2 0,-4 0,-1 0,7 0,-5 0,9 0,-8 0,8 0,-3 0,5 0,1 0,-1 0,-6 0,-1 0,12 0,-13 0,13 0,-18 0,1 0,0 0,-1 4,1-2,-1 2,7 1,0 0,6 1,-6 3,-10-7,-4 10,19-5,-20 2,29-5,-36-4,26 0,11 5,-4-4,17 9,4-9,-23 4,18-5,-10 0,6 5,17 1,-31-1,-15 0,-6-1,16-3,13 8,3-8,-13 4,26 5,-25-3,28 4,-35-7,33 1,-20-3,28 3,-21-5,-6 4,-3 2,-11 5,-16-6,0 0,-17-5,10 0,3 0,-3 0,55 0,-29 0,37 0,-40 0,10 0,-19 0,6 0,-16 0,-4 0,8 0,-8 0,15 0,-10 0,4 0,25 0,-32 0,20 0,-18 0,-6 0,8 0,-8 0,-13-4,12 3,-7-2,4 3,-2-4,13-2,2 1,14-4,2-1,-6 4,-4-3,-14 9,-7 0,-2 0,4-4,5-1,24-5,-13 4,57-9,8-1,-35 6,21-4,-7 2,-49 8,-10 4,10-4,-9 3,27-7,-3 7,6-5,8-1,5 2,0 1,-8-2,-1 1,33-2,-61 7,-4-4,-7 3,9-3,-5 4,3 0,-7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07.7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0,'25'9,"5"2,-20-10,10 3,-3-4,2 0,8 0,-9 0,14 0,-2 4,5-3,3 4,3 4,-5-7,-1 8,-18-10,-5 0,5 4,-2-3,11 3,3-4,0 0,16 0,-14 0,19 0,-19 4,8-3,-11 3,0 1,5-4,-4 3,28-4,-18 0,13 0,-7 0,3 0,13 0,1 0,4 0,-5 0,1 0,-19 0,-9 0,-12 0,1 0,10 0,14 0,9 0,-6 0,37 0,-17 0,-12 0,3 0,-5 0,-1 0,-2 0,-2 0,35 0,-25 0,-29 0,10 0,-20 0,35 0,0 0,27 0,10 0,-8 0,-26 0,-24 0,-20 0,2 0,5 0,11 0,0 0,12 0,-15 4,-2-3,-16 10,-9-1,0 7,-4 0,0 1,0-5,0 8,0-11,0 11,0-8,0 0,0 3,0-7,0 7,0-7,0 8,0 1,-4 0,3 9,-6-13,6 12,-3-7,4 14,-4-3,3-2,-3-1,4-13,0 7,0 9,0-3,0 8,0-12,0 4,4-3,-3 10,8-1,-4 4,0 4,4 1,-4-7,0-7,4 4,-4-4,0-3,4 9,-8-19,3 9,0-3,-3 9,13 12,-12-5,12 6,-13-23,18 19,-12-14,9 9,-8-6,-3-5,4 4,-4-13,-1 3,0-5,-3-3,10 16,-9-10,10 11,-11-13,6 3,-2-7,-1 7,0-3,-4 0,0 16,4-8,-3 6,3-6,-4-9,0 5,0-4,0-1,0-4,0 4,0 0,0 5,0-4,0-1,0 0,0-3,0 7,0-7,0 7,0-7,0 7,0-7,4 3,22-7,8-6,34-1,10-2,8 4,-8 0,-32 0,-18-4,-5 3,8-7,23 2,-10 0,1 1,-4 5,-19 0,11-4,-24 3,12-3,-7 4,8 0,-4 0,4 0,-4 0,4 0,0 0,-7 0,10 0,-10 0,17 0,-16 0,15 0,-17 0,13 4,-9 1,4 0,-4-1,4-4,-8 0,3 0,-5 8,1-7,12 7,5-8,14 5,-3-4,5 4,6 0,4-4,5 4,29 5,-41-4,21 5,-42-7,0-4,-5 0,-1 0,3 0,-1 0,25 5,-6-4,17 9,-18-9,2 4,9-5,-19 0,21 4,-39-3,6 4,-5-5,20 0,0 0,16 0,-23 0,25 4,-15-3,25 4,-12-1,25-3,-30 4,6-5,-37 0,-9 0,4 0,11 0,19 0,7 0,11 0,-7 0,-16 0,-8 0,-16 0,-1 0,5 0,42 0,-17 0,41 0,-50 0,2 0,-23 0,5-4,-7-1,11-8,-12 4,3 1,-4 1,0 2,0-3,4 0,-3-4,0-7,-1 1,-7 0,7-4,-7 8,3-4,0-19,-3 19,2-20,1 21,-3 4,3 1,-4-5,0-8,0 0,0-2,0 10,0-6,-4 5,-1-4,-4-6,-9-9,2 0,-2-3,0 12,12 4,-3-6,9 15,-3-9,2 6,-7-1,3-7,0 2,1-19,-1 11,4-12,-3 11,0-9,3 5,-7-4,6 18,-2 1,4 4,0-10,0 12,0-12,0 11,0 3,0-2,0-6,0 6,0-7,4 3,4 2,1 1,3-3,-4 11,4-11,-3 13,23 5,7 20,23 10,-12-5,7-2,-16-11,7 0,-17-4,-9-2,-5-4,20 0,13 0,11 0,-1 0,0 0,-26 0,1 0,-27 0,4 0,6 0,34 0,-11 0,22 0,-28 0,-2 0,-5 0,0 0,-5 0,4 0,2 0,11 0,1-4,18 3,14-8,-13 8,17-8,-29 8,-5-3,-4 4,0 0,10 0,23 0,-19 0,-1 0,0 0,5 0,6 0,2 0,10-5,-10 4,-1 0,5-4,21 5,-37 0,0 0,0 0,-6 0,-6 0,-17 0,2 0,-16 0,11 0,-3 0,23 0,57 0,-10 0,-29 0,0 0,16 0,-14 0,-17 0,-11 0,-11 0,12 0,33 0,-2 0,27 0,-16 0,7 0,17 0,-50 0,3 0,33 0,10 0,-12 0,5 0,-2 0,-10 0,-1 0,2 0,18 0,4 0,-8 0,4 0,-5 0,8 0,-1 0,-5 0,-1 0,-6 0,-1 0,-10 0,2 0,22 1,0-2,-25-1,-4 0,9-1,-7 1,-9-4,-28-2,31-13,-19 7,38-12,-34 21,10-5,9 3,22-5,1 5,-28 4,1 0,-15 3,-1 0,10 0,1 0,-3 0,-2 0,28 0,-29 0,-4 0,0 0,3 0,-16 0,-5 0,1 0,1 0,13 0,7 0,5 0,16 0,-16 0,16 0,-34 0,-7 0,-13 0,31 0,-11 0,21 0,-13 5,-6 1,-11-1,-3 0,-13-5,2 0,14 0,14 0,-9 0,13 0,-16 0,10 0,-9 0,9 0,-10 0,4 0,-9 0,2 0,-8 0,16 4,2-3,7 3,9 1,4 1,9-3,2 0,7 2,1-4,17-2,-14 1,14 0,-2 0,-5 0,-31 0,-15 9,-25-7,24 11,-26-12,21 2,-15 2,21-4,34 16,2-9,-5 7,-9-2,-21-11,35 15,-27-15,-4 7,-33-6,-9-2,4 2,6-3,16 5,8 1,0 0,-3 3,-5-8,13 3,2 1,10-4,1 13,-11-11,16 11,-28-13,14 4,-5-5,-14 0,2 0,-18 0,13 0,15 0,0 0,13 0,-21 0,4 0,5 0,-15 0,21 0,28 0,-37 0,33 0,-51 0,16 0,14 0,-19 0,4 0,-34 0,3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32.6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9,'84'-1,"0"0,0 0,1-1,4 1,-3 0,-15 0,9 1,-52 0,23 0,-18 0,30 0,-15 0,13 0,7 0,-6 5,-23-4,3 3,-10-4,15 0,13 5,16 2,10 5,-35-5,-1-1,30 6,-25-2,-23-5,3-1,4-4,42 0,7 0,-37 0,2 0,3 0,-3 0,11 0,-14 0,-38 0,0 0,24 0,9 0,11 0,2 5,-4 1,1 0,-16-1,-2-5,-7 0,1 0,8 0,-11 0,-5 0,-5 0,14 0,2 0,19 0,-11 4,-12 4,-16 11,-10-5,-4 7,0-8,0 5,0-1,0-4,0 3,3-3,-2 1,3-2,-4-4,0 3,8 10,2-2,0 6,2-12,-12 0,4 3,-1-6,2 7,-1-5,0 1,-4 3,3-3,-2-1,6 1,-2 0,0 4,-1-4,-4 3,4-3,-3 1,3 2,-1-3,-2 4,7 5,-7 2,3-5,-4-3,0-4,0-3,0 3,0 9,0-1,0 11,0-8,0-1,0-4,0-5,0-1,0 0,0 0,0 1,0 11,0-9,0 10,0-8,-4 5,3 1,-7 5,7 6,-3-14,4 6,0-13,0 1,0-2,0-5,0 5,0 0,0 0,0 9,-4-7,3 4,-3-2,4-7,0 7,0-7,0 3,-4 0,3-3,-3 3,4 0,0-3,0 8,0-8,0 7,0-7,0 7,0-7,0 7,0-7,0 7,0 2,0 1,0 3,0-5,0 5,0-3,0 3,-3-9,2 8,-3-11,4 14,0-10,0 12,0-12,0 3,0-9,-4 4,3 1,-6 0,6 4,-3-9,4 9,0-8,0 7,0-3,0 4,0-4,4 8,-3-6,7 7,-7-5,7 0,-3 1,0-5,2 3,-6-7,7 12,-7-11,7 11,-7-12,3 12,-4-11,4 19,0-18,1 8,3-2,18-30,2 11,14-28,3 9,-24 7,12 3,-10 3,-8 7,8-7,-7 3,-1 1,7-1,-9 5,8-4,9-11,-4 7,17-6,-23 10,41-1,-25-5,22 5,-24 0,-1 5,2-9,-6 7,-5-7,-12 5,-4 4,8-4,3 4,27 0,-18 0,12 0,-27 0,-1 0,-4 0,8 0,9 0,-1 0,8 0,-8 0,-1 0,4 0,1 0,7 0,5 0,12 0,-14 0,8 0,-18 0,-5 0,-5 0,14 0,7 0,5 0,19 0,-13 0,33 6,-4-5,12 5,-37-3,-11-2,-22 3,16-4,-5 0,25 0,-15 0,11 0,1 0,-7 0,-1 0,-6 0,-6 0,5 0,-15 0,8 0,-13 0,3 0,0 0,1 0,-4 0,2 0,-8 0,1 0,2 0,-7 0,17 0,0 5,14-4,0 8,-6-8,-5 3,-2 4,-13-2,3 3,-5-2,1-6,4 3,11 1,-4 4,5-3,-7 3,-5-6,-4-2,-1 7,-4-7,4 6,11-6,2 3,-1-4,2 0,-16 3,7-2,-9 3,9-4,7 4,1-3,12 4,-17-5,3 0,-11 0,0 0,9-4,3-1,-2-4,-5 0,-9 5,0-3,7-1,-1 2,7-5,-8 2,14-1,-15 1,14 0,-8 0,-4 3,7-6,-12 7,12-4,-2 5,0-4,-2 7,-9-6,9 2,2 0,20 1,-3 4,10 0,-12 0,0-4,-15 3,-2-3,-10 4,-2 27,-6-8,0 42,-3-29,4 19,0-26,0 12,0-21,0 6,0-14,0 0,0 11,0-9,0 18,0-18,0 11,0 3,0 5,0 6,4 4,-3 8,13-4,-12 9,7-12,-9 0,0 0,4-10,-3-3,3-5,-4-8,0 8,0-5,0-2,0 1,0-8,0 0,30 0,-10-3,50-2,-18-3,0 0,-12 0,-27 0,-4-4,-2-4,-2-1,3-8,4 12,7-3,9 4,19 3,2-4,11 5,-1 0,-10 0,-2 0,-8 0,-10 0,18-4,-11 3,18-4,-1 5,9 0,6 0,-18 0,7 0,-15 0,11 0,0 0,7 0,-6 0,6 0,-9 0,-15 0,11 0,-21 0,13 0,-11 0,0 0,12 0,-4 0,10 0,-12 0,11 0,-15 0,27 0,-7 0,18 0,0 0,0 0,-7 0,-7 4,-18-2,7 2,-12-4,15 4,-6-3,0 8,0-3,0-1,-5 4,9-3,-13 3,21-3,-25-2,24-4,-14 0,16 5,-6-4,-6 3,-8-4,-5 0,-5 0,4 0,-4 0,11 9,-5-6,4 5,-5-8,0 0,6 0,-10 0,19 0,-21 0,21 0,-18 0,8 0,0 0,-4 0,46 0,-19 0,23 0,-32 0,-8 0,1 0,14 0,7 0,7 0,-12 0,-4 0,-22 0,-3 0,-10 0,-3 0,12 0,-15 0,16 0,-14 0,0 0,3 0,-7 0,12 0,-2 0,38 0,-16 0,22 5,-34-4,3 3,-4-4,7 0,17 0,-9 0,22 0,-10 0,7 0,-3 0,-11 0,3 0,-19 0,-3 0,-21-23,-4 4,1-38,-4 19,4-14,0 6,0 14,0-11,4 13,-8 4,3 0,-4 17,0-12,0 10,0-10,0 12,-4-12,-1 7,-4-9,0 6,4 0,-3-1,7 1,-2 3,3-2,0-2,-5-5,4-1,-3-8,4 12,0-7,0-1,0 4,0-10,0 6,0 0,0 5,4-8,1 12,4-7,0 8,4-4,0 4,1 0,14-5,-7 2,19-5,-4 1,5 0,11-5,-13 3,2 0,-23 13,-5-2,-5 10,0-5,0 7,4-5,-3 1,7-9,8 6,-8-3,6 6,-5 7,13-2,19 3,12 0,-6 0,27 0,-29 0,18 0,-39 0,-6 0,-3 0,2 0,19 0,12 0,22 0,1 0,-3 0,-37 0,-11 0,-16 0,17 0,15-5,11-1,-1-1,4 3,-3 4,1 0,2 0,-11 0,6 0,7 0,-16 0,13 0,-2 0,23 0,15 0,-6 0,-11 0,-32 0,-6-5,-10 4,7-7,11 7,1-4,0 5,5 0,-5-5,0 4,-11-3,2 4,-14 0,15 0,8 0,23 0,25 0,-32 0,4 0,3 0,2 0,4 0,0 0,0 0,-3 0,-14 0,-3 0,-1 0,-1 0,30 0,-8 0,-1 0,0 0,-5 0,12 0,-13 0,6 0,-7 0,7 0,9 0,10 0,-40 0,1 0,1 0,0 0,-2 0,3 0,21 0,-1 0,-25 0,0 0,22 0,-7 0,-16 0,4 0,-41 0,8 0,-5 0,5 0,7 0,18 0,8 0,7 0,4 0,2 0,17 0,8 0,1 0,-3 0,-14 0,-9 0,-14 0,-22 0,-10 0,-10 3,6-2,0 3,9 0,-4 1,-7 1,-4-2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4:56.77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17,'30'-9,"-7"1,-7 8,7 0,1 0,20 0,-9 0,6 0,21 0,-26 0,12 0,-31 0,0 0,-8 0,17 0,-7 0,4 0,3 0,-8 0,4 0,-5 0,0 0,0 0,0 0,1 0,3 0,-3 4,0-3,-2 11,-8-11,9 7,-4-8,9 4,9 1,-1 4,6-4,-8 3,0-3,-6 4,16-4,-12-1,17 0,-18-3,1 4,8 4,-8-6,17 6,-8-9,-6 4,14-3,-23 7,14-8,-12 8,-5-7,5 4,5-5,2 0,6 0,15 0,-6 0,21 0,-17 0,9 0,-16 0,-6 0,-8 0,-13 0,-2 0,0 0,5 0,11 0,1 0,4 0,-5 0,-1 0,-8-4,2 3,-8-6,3 6,-3-7,8-1,-6 0,7-5,-10 6,0 3,5 2,-7-1,7 0,-10-1,4-6,-2 9,12-6,4 8,14 0,3 0,-3 0,-14 0,-9 0,-9 0,10 0,7 0,1 0,-3 0,-6 0,-7 0,3 0,0 0,1 0,-2 0,6 4,0 1,2 8,-2-4,-9 3,-1-4,-2 4,3-3,-3 3,2-4,-3 4,4-3,6 17,-6-14,5 10,-5-14,4 0,2 4,-1-2,2 6,-6-7,-1 3,-1-4,-2 0,3 7,-4-1,0 3,-1-1,-2-7,7 12,-3-11,0 7,-2-9,-3 0,4 17,-3-12,7 16,-3-20,-1 3,0 0,-4-3,0 8,8-4,-7 0,7 8,-4-7,-3 4,3 3,0-2,-3 0,3 2,-4 2,0 2,0 8,0 1,4-5,2 9,-1-8,2-2,-6-1,3-8,-4 7,0-7,0 8,0-4,0 0,0-1,4 0,-3-3,3 13,1-2,-4 10,3-6,0 0,-3 5,3-8,-4 8,0-11,0 0,0 5,5-4,-4 10,7-10,-7 10,3 1,-4-4,0 4,0-12,0 0,0 5,0-4,0 0,0-7,0 0,0-4,0 9,0-9,0 4,0-6,0 2,0-5,0 3,0-3,0 0,0 8,0-11,0 7,0-9,0 4,4 1,-3 0,7 8,6 5,7 5,5 3,-7-10,-11-6,0-2,-4-7,20-21,8 5,24-37,-8 34,1-20,-26 25,-6-8,-9 5,14-1,-3-4,15 2,-6-6,-1 6,-4-2,4-1,-14 9,8-12,-12 16,3-11,5 7,1 1,5-1,4 5,-5-4,1-1,4 0,-12 1,0 1,-7 2,4-3,-3 4,18 0,-3-4,6 3,1-4,-8 5,1-4,2 3,-3-7,10 7,7-8,18 4,-7-1,1 2,-19 0,-1 3,-2-8,-6 8,-4-7,-11 7,12-3,-2 0,13 3,9-8,11-2,2-1,6 1,-14 1,-6 9,-7-3,-5 4,-10 0,13 0,-10 0,16 0,4-5,5 4,-5-4,28 5,-29 0,19-4,-26 3,-6-3,6-1,2 4,4-8,1 8,-1-3,0-1,6 4,-10-4,16 5,-10 0,6 0,4 0,-5 0,1 5,-2 0,-10 1,8 3,-12-4,-2 5,-12-5,-9-2,0-3,4 8,-3-6,6 13,-2-13,9 10,-3-3,7 1,-3 3,-4-5,6 1,-11 4,13-7,-13 5,11-2,-15-4,16 8,-12-4,7 0,6 5,-7-10,7 5,-14-5,-1 1,-4-2,4-3,1 0,0 0,2 0,3 0,1 0,3-3,-6-2,1 0,-4 1,4 4,0-8,6 1,-4-2,-2 5,-5 0,-4 3,8-3,-7 4,7 0,-3 0,4-4,4 3,-2-3,-1 4,-2 0,-8 0,4 0,-3 21,-5-3,1 24,-5-12,0-2,0 4,0-12,4 12,1-13,0 8,-1-13,4 29,-6-19,11 17,-12-19,2-5,-3 11,4-4,1 9,10 7,-5-4,5 9,-1-10,-3-2,1-14,-4 2,0-12,1 3,-1 1,0 0,1 4,-1 0,0-4,-4-1,3-4,8 10,-5-8,8 12,-10-13,0 3,-1-4,1-4,4 11,-3-9,6 10,-6-11,8 3,-5-8,10 8,-8-7,7 4,-9-5,6 0,4 0,-4 0,13 0,-11 0,12 0,-4 0,6 0,18-5,-15-1,14-19,-21 12,9-16,-15 19,3-8,-14 12,9-15,2 13,11-15,6 2,-7 4,-4-6,-13 17,-5-5,-5 6,6-3,-5 0,13 3,-6 2,6-5,1 2,-4-3,3 5,9 4,-5 0,5-4,-8 3,6-3,1 4,10-5,-5 4,-5-3,-12 4,-1 0,-3 0,9 0,12 5,-9-4,13 8,-10-4,-4 4,19 1,-17 3,24-1,-15 6,10-11,-10 10,2-6,-7 0,8 6,2-10,-4 3,-3-5,-11-5,0 0,12 5,-8-4,16 4,-22-5,12 0,-19 0,18 0,-5 0,8 0,10 0,4 0,6 0,-1 0,-8 0,-15 0,1 0,-12 0,3 0,-6 0,24 0,-13 0,23 0,-21-5,4 4,-14-3,14 4,-13-4,21 3,-12-3,15 4,-3 0,1 0,-8 0,-8 0,2 0,7 0,4 0,6 0,-4 0,11 0,-12 0,5 0,-5 0,5 0,-14 0,6 0,-14 0,16 0,2 0,18 0,-10 0,8 0,3 0,9 0,7 0,-2 0,-14 4,-6-2,-15 2,-10 0,2-3,-6 3,8 0,-6-3,-4 3,-1-4,-6 4,2-3,-1 3,0 0,10-3,8 7,12-7,0 9,-2-9,-10 3,2-4,4 0,-6 0,-2 0,-15 0,10 0,-1 4,10-2,-4 2,-5 0,-10-3,-1 3,8 0,-9 5,8 1,-11-2,-6-4,6 0,-5-3,4 6,19-11,-3 2,40-9,-5-1,13 1,-15 4,-22 2,-22 17,-13-1,-4 7,0 3,0-2,0 14,0 14,4-3,1 3,5-9,5 3,7 12,4 2,7 0,-2-7,-14-17,-7 8,-15-10,-30 28,19-28,-18 14,29-8,1-7,4 9,0-11,0-12,0 4,0-6,0-4,0 3,0 7,0-5,0 4,0-9,0 0,0 4,0 5,0-3,0 5,0-10,0 3,0 9,8-1,-5 2,8-5,-6-9,12 5,-3-4,19 8,-8-6,2-2,-11-5,-8-4,0 0,9 0,-7 0,13 0,-9 0,3 0,-1 0,2 0,4 0,6 0,0 0,4 0,-7 0,-2 0,-8-4,-1 3,8-3,5-5,-2 7,-2-7,-11 9,-4 0,6-4,11 3,14-3,1 4,13-4,-21 3,6-3,16-1,-2 4,27-9,-12 4,-18 0,2 1,-23 5,-3 0,-8-4,-1-1,14 0,6-8,14 6,3-8,-9 5,12-1,-26 1,20 0,-19 5,7-4,1 3,-4-4,6 4,-4 2,-8-1,-1 1,4-2,-7 2,12 4,-2-4,10 3,-4-8,10 8,-11-4,12 1,-6 2,-5-2,-6 4,14-10,-24 8,24-8,-26 10,5 0,4 0,-2 0,7 5,-12-4,35 13,-24-8,21 5,-24-2,-10-5,-1 5,0-4,-4-1,3-4,-4 0,4 0,7 0,6 0,0 0,-6 0,-10 0,2 0,-2 0,4-4,10-1,-17 0,11 0,-13 5,9 0,0 0,1 0,10 0,1 0,2-4,14 3,-8-8,-1 8,-3-8,8 8,3-3,6-5,-9 2,-8-7,-4 9,18 2,6 1,-8 2,2 0,38 0,5 0,-19 0,0 0,8-1,0 2,6 5,0 2,-2 0,-2 1,-3 3,-1 0,-7-1,-4-1,-18-3,-4-2,17 3,-22-3,-9-5,-2 0,24 5,-9 1,-16-1,-4 0,-21-5,15 0,-7 0,8 0,-6 0,-8 0,2 0,1 0,-3 0,7 0,-3 0,4 0,0 0,0-4,-4 0,-1-1,5 1,1 4,5 0,-5 0,3 0,-12-3,17-6,-12 3,8-2,-5 8,-4 0,3-4,-7 3,12-7,-3 2,5 1,-1-7,-4 6,-6-2,0 4,-4 0,4 3,1-2,9 3,0 0,1 0,-5 0,2-4,-5 3,11-8,-11 8,0-3,-7 0,0 3,4-2,1 3,5 0,3-8,-7 6,-1-7,-9 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2:57.06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19733 293,'-47'-5,"6"0,-3-5,-5-1,-12 0,-7 0,0 0,0-1,0 1,6 5,8-4,23 9,4-3,18 4,-3 0,-14 0,0 0,-24 0,14-5,-4 4,7-3,-2 4,-17 0,9 0,-10-4,13 3,0-4,-6 5,-1 0,-13 0,5 0,-5 0,7 0,0 0,5 0,2 0,6 0,0 0,5 0,7 0,-17 0,12 0,-20 0,18 0,-3 0,3 0,-5 0,10 0,-14 0,18 0,-13 0,6 0,-2 0,5 0,-14 0,1 0,-19 0,1 0,1 0,12 0,8 0,6 0,6 0,-11 0,13 0,-18 0,20 0,-28 0,9 0,-24 0,6 0,-7-5,-7 4,5-4,15 2,-2 1,-28 0,28-3,0-1,-20 5,2-9,8 3,5-4,-4 0,4 5,1 1,-12 5,2 0,-6 0,-5 0,12 0,-5 0,7 0,-17 0,20 0,-12 0,23 0,1 0,0 0,-1 0,1 0,0 0,5 0,-3 0,9 0,-4 0,6 0,5 0,2 0,-1 0,-6 0,-2 0,2 0,15 0,8 0,9 0,0 0,-26 10,5-7,-43 7,0-10,-22 0,43 0,1 0,-44 0,10 0,15 0,15 0,22 3,10-2,0 2,1-3,-17 0,3 0,0 0,-4 0,-1 0,-8 0,-5 0,6 0,1 0,0 0,4 0,-10 5,11-4,-5 4,6-5,0 0,0 0,0 0,-6 5,-2-4,-5 4,0-5,-7 0,-2 0,-5 0,5 0,8 0,2 0,21 0,-2 0,10 0,0 0,-5 0,-6 0,0 0,-1 0,1 0,6 0,-11 0,8 0,-13 0,3 0,-7 0,-5 0,6 0,6 0,-16 0,5 0,-22 0,6 0,1 0,5 0,8 0,18 0,4 0,18 0,-18 0,7 0,-10 0,1 0,1 0,-2 0,0 0,2 0,0 0,-14 5,3-4,-20 4,8-5,-12 0,-7 0,5 0,2 0,8 4,7-2,-1 7,7-8,-5 4,11-5,-5 0,11 0,-4 0,-2 0,0 0,-41 0,20 0,-23 0,19 0,11 0,-5 0,13 0,11 0,9 0,13 0,-2 0,-2 0,-11 0,0 0,-5 0,6 0,9 0,-2 0,12 0,-8 0,-12-5,8 4,-23-8,14 8,-4-4,5 5,7 0,9 0,0 0,1 0,-9 0,-4 0,-6 0,-9 0,4 0,-4-4,15 3,4-7,8 7,-9-3,-7-1,4 4,-7-3,13 4,-3 0,-5-5,2 0,-8 0,4-4,6 8,-4-7,-7-3,3 5,-14-8,9-2,-4 8,13-6,0 10,18 3,-7-3,-2 4,-1 0,-3-4,5 3,-6-2,0 3,0 0,-4 0,8 0,-8 4,4-3,4 3,-2-4,12 0,-4 8,-4 2,2-1,-11 4,12-9,-1 4,10 0,2 4,3-4,0 7,0-2,0 4,0 0,-8 0,6-3,-6 2,8-7,0 3,0 0,0-3,0 7,0-7,0 7,0-3,0 0,0 0,0-6,0 13,0-9,0 18,0-15,0 4,0 3,0-7,0 8,0 0,0-3,-3-1,2-6,-3-4,4 3,0 7,0 3,0-2,-4 5,3-9,-8 11,8-7,-3-1,4-2,0-7,0 3,0 0,0 1,0 4,0 1,0-5,0 3,0-3,0 5,0-1,-4 0,3 0,-3 1,4 4,-3-4,-2 4,-4 0,4-3,-8 8,7-9,-7 4,0-5,8 1,-20 12,21-14,-17 18,16-19,-4 3,1-2,0-7,-1 7,4 2,2 0,3 0,0-6,0-4,0 4,0 1,0 1,0-2,0 0,0-3,0 3,0 0,-13 1,-3-3,-35 7,26-15,-16 7,33-9,0 0,-8 0,-3 0,-3 0,-5 0,-7-4,-3-2,-14 0,14 2,-2 4,6-5,-2 4,-5-4,10 5,6 0,12 0,4 0,-14 0,-16 0,-18 0,6 0,-7 0,8 0,-6 0,-4 0,5 0,7 0,6 0,-3 0,2 0,-6 0,-10 0,2 0,-12 0,0 0,0 0,7 0,1 0,13 0,11 0,13 0,6 0,8 0,-7 0,-13 0,-9 0,-4 0,-32 0,46 0,-24 0,44-3,-9 2,-2-3,-9 4,0 0,-11 0,-4 0,-10 0,0 0,5 0,3 0,4 0,1 0,0 0,0 0,0 0,-6 0,-1 0,-13 0,-9 0,0 0,-6 0,13 0,2 0,7 0,20 0,1 0,23 4,-4-3,-2 2,-4-3,-8 0,-12 0,8 0,-9 0,12 0,0 0,-5 0,12 0,-5 0,17 0,-12 4,10 1,-6 0,5 6,-1-5,0 3,-8 3,10-7,-6 4,9-2,4-2,-7 3,6 0,-7-1,4 6,-5 4,-1 2,-4 8,0-13,4 3,-2-4,11-4,-3 3,4-4,-1 4,-3-3,-5 12,8-11,-4 6,9-8,0 0,0 8,0-2,0 17,0 16,-4 4,-2-2,1-11,-3-20,7 4,1-9,4-1,0-4,8 4,-6 6,2-3,-4 1,4-4,-2-3,2 3,-1-4,-2 9,7-6,-2 5,2-7,-4-1,-4 4,4 1,-7 0,6 3,-2-3,0 21,-1-3,-4 27,-6 5,5 13,-10 16,-7 1,-3 1,-9-10,8-15,6-30,5-11,8-20,6 0,6 7,-1-5,9 15,1-10,9 19,-7-17,0 8,-11-13,-1-3,0 7,6 7,-5-3,5 7,-9-10,-1 11,-4-4,0 15,0-10,3-4,11-4,-4-12,7 4,-13-5,3 0,-6 3,2 7,-3 0,-7 4,-8-9,-9 9,-10-5,-1 3,-18 0,10-9,-22 4,36-9,-6-2,13 5,-4-2,-26 3,-4-6,-5-4,7 5,8 0,20 1,4-2,10-4,3 0,-4 0,-18 0,3-4,-28 3,16-17,8 14,11-9,13 13,-9 0,2 0,-12-4,-1 3,3-3,-12 4,12 0,-14 0,10 0,-5 0,15 0,-2 0,-2 0,-2 0,-14 0,4 0,5 0,7 0,2 0,2-5,-15 4,0-7,-19 2,4-5,-11 0,23 5,4 2,19 4,-12 0,-12 0,-18 0,6 0,-7 0,8-6,-19 5,5-9,2 9,9-4,24 5,-4 0,23 0,-3 0,0 0,-1 0,1 0,-15 0,-5 0,-9 0,-30 0,35 0,-17 0,40 0,-3 0,-2 0,-1 0,-19 5,-6-4,0 4,-2-1,1-3,17 3,-8-4,24 0,4 0,-4 0,-1 0,-8 0,2 0,1 0,2 0,-2-8,-6-7,-6-10,6 4,9 7,7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3:20.5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19672 1,'-71'14,"27"-2,6-12,29 0,-4 0,1 0,-6 0,-5 0,-17 5,-15-4,-23 4,-16-5,1 0,8 0,17 0,28 0,3 4,27-3,-16 3,-5-4,-17 0,4 0,-20 0,-1 0,-13 0,-22 0,22 0,1 0,38 0,-4 4,27 1,-33 1,3-2,-9-4,-4 0,-2 0,-2 0,-6 0,10 0,11 0,2 4,11-3,-3 8,3-8,0 3,7-4,5 0,6 0,-11 0,-2 0,-10 0,-6 0,10 0,-14 0,1 0,-50 0,29 0,13 0,5 0,15 0,-12 0,12 0,-6 0,-24 0,6 0,-7 0,-7 0,-2 0,0 0,-5 0,12 0,8 0,3 0,28 0,-13 0,24 0,-12 0,4 0,-2 0,-15 0,3 0,-5 0,-11 0,-5 0,-14 0,7 0,3-4,34 2,5-2,20 4,0 0,-8 0,2 0,-12 0,7 0,-13 0,2 0,-5 0,-9-5,2 4,-18-4,-2 5,12 0,-1 0,16 0,-5 0,0 0,10 0,7 0,11 0,-1 0,-5 0,-10 0,-13 0,0 0,-5 0,6-4,-6 2,9-2,-2 4,11 0,-11 0,8 0,-9 0,17 0,5 0,-3 0,-16 0,-13 0,-18-5,12 4,9-4,19 5,10 0,-2 0,5 0,-16 0,7 0,-5 0,-3 0,7 0,-20 0,9 0,-4 0,6 0,11-4,5 3,1-3,-1 4,4 0,-7 0,12 0,-3 0,0 0,-1 0,0 0,-11 0,13 0,-9 0,12 0,-7 0,5 0,-6 0,8 0,-4 0,-6 0,-11 0,5 0,-3 0,17 3,3 2,7 12,-4-7,3 11,-6-8,6 0,-3-1,4 0,0-3,0 11,0-6,0 7,0-4,0-4,0 3,0 1,0 1,0 3,0-4,0 5,0-3,0-2,-4-4,3-6,-2 9,3-2,0 7,0-4,0 5,0-8,0 7,0-8,0 4,0-5,0 1,0-6,0 9,0-6,0 5,0-3,0 2,0-1,0 3,0 5,0-5,0 8,0-11,0 13,0-7,-4 7,3-13,-7 3,7-7,-7 12,7-7,-3 13,0-4,-1 5,-1-5,-2 0,3-6,0 0,2 5,3-8,0 7,0-7,0 2,-8-3,6-1,-6-4,8 4,0 4,0 6,-3 0,2-5,-3-5,4-4,0 3,0 5,0-2,0 5,-4-1,3-3,-7 1,3-3,-3-5,-4 5,3-5,-8 0,8-3,-3-1,0-4,-11 0,-7 0,-5 0,1 0,-5 0,-3 0,-5 0,1 0,20 0,-1 0,9-4,-16-2,3 0,-20 2,15-1,-26 0,32-1,-8 2,26 4,-12 0,-29 0,1-5,-13 4,19-4,6 5,5 0,1 0,6 0,5 0,-15 0,6 0,-19 0,-4 0,0 0,-40 0,54 0,5 0,-1 0,4 0,5 0,-18 0,13 0,-18 0,16 0,1 0,-5 0,2 0,1 0,0 0,8 0,-18 0,8 0,-20 0,17-5,5 4,8-3,15 4,-8 0,-16-5,4 4,-18-3,-14 4,27 0,-19 0,39 0,-4 0,-13 0,-7 0,0 0,-7 0,-3 0,-17 0,9 0,-1 0,-16 0,9 0,14 0,8 0,-12 0,13 0,-2 0,14 0,10 0,-5 0,-6 0,-31 0,18 0,-24 0,10 0,30 0,-13 0,27 0,-13 0,-19 0,0 4,-16 2,3 5,-8-4,7 2,25-8,2 8,4-3,-10 0,-4-2,9-4,7 0,5 0,12 0,-4 4,-1-3,-4 3,-1-4,6 0,-4 0,11 0,-16 0,12 0,-4 0,1 0,4 0,-38 0,15 0,-28 0,34 0,3 0,9 0,1 0,-1 0,-3 0,7 0,-1 0,2 0,-17 0,3 0,-13 0,16 0,2 0,5 0,4 0,-13 0,15-4,-16 3,18-6,-3 6,0-6,3 6,-3-3,-4 1,-16-11,11 8,-18-11,24 12,-3 0,2-3,7 8,-3-8,4 4,0-4,-1-5,5 0,0-4,-5-11,7 12,-11-17,12 18,-3-5,4-4,-4 9,3-5,-3-2,4 12,0-7,0 9,0-4,0 3,-4-12,3 6,-7-3,7 6,-7-10,7 10,-3-10,4 10,0 3,0-7,-4 2,-1-7,0 3,-3-3,7 8,-2 1,-1 4,3-5,-6 4,6-3,-6-4,6 6,-7-10,3 11,0-3,-2 0,6 3,-6-3,-2 0,0 2,0-2,2 4,3 0,-4 0,0 0,0 0,-9-5,6 8,-6-7,2 11,-4-3,-3 4,-5 0,8 0,-7 0,12 0,-6 0,11 0,-17 0,5 0,-12 0,5 0,0 0,-6 0,10 0,0 0,8 0,7 0,-12 0,7 0,-4 0,-10 0,7 0,-15 0,17 0,2 0,4 0,4 0,-7 0,-11 0,2 0,-20 0,20 0,-10 0,6-4,-4-5,8 2,0-1,12 4,-9 3,-7-3,0 4,-5-4,6 3,-11-8,-3 8,-12-4,-5 0,9 4,-20-4,30 0,-7 4,25-3,0 4,7 0,-6 0,12 0,-7 0,7 0,-11 0,1 0,-19 0,7 0,-43 0,26 0,-23 0,19 0,16 0,-9 5,20-4,-12 3,12 0,-8 1,-4 0,11 0,-5 2,9-1,3 7,-8-8,4-1,0 0,0 1,6 3,-5-3,7-1,-6 0,12-3,-17 7,10-7,-12 7,15-7,1 3,4-4,-4 0,-1 0,-10 0,0 0,4 0,2 0,5 0,3 0,-8 0,4 0,0 0,1 0,4 0,-18 0,4 0,-15 0,18 0,2 0,5 0,3-4,-12-1,2 1,-9-5,-1 0,6 3,-10-17,12 16,-3-8,8 11,7 4,-4-4,1 3,3-6,-3 6,0-6,-14 6,5-3,-26 4,25 0,-13-4,21 3,2-3,0 4,3 0,-25 0,12 0,-10 0,17 0,7 0,-4 0,3 0,-11 4,-12 14,6-2,-5 6,19-10,7-4,2-1,-1 6,3-5,-3 5,4-2,0-2,0 6,0-2,0 5,0-5,0 3,0-7,0 3,0-1,4-2,-4 7,7-7,-6 3,3 8,-4-9,0 14,0-12,0 4,0 0,0-4,0 4,0-8,0 17,4-10,-3 7,2-11,1 3,-3-5,7 9,-8-6,4 0,-4 8,4-11,-4 11,4-12,-4 7,8-7,-7 8,11-4,-11 9,3 1,0 11,-3-5,12 12,-11-16,6 10,-8-17,4 9,-3-9,3 4,0-4,-3-5,6 3,-6-7,3 12,-4-7,0 4,0 3,0-7,0 13,0-3,0 9,-4-4,-1 4,0-14,0 10,5-18,0 18,0-19,-3 7,2-5,-6 1,6 4,-8 5,8 1,-21 34,8-16,-11 22,10-23,1-5,8-11,-3-3,5-7,3-1,-3 3,1-3,-3 14,1-11,1 10,4 0,0-6,-13 48,10-41,-10 28,13-42,0-1,0-4,0 4,0 11,0-7,0 6,0-14,0 9,-4 17,-5-11,0 6,-8-25,4-8,-4 3,-1-7,5 7,-11-7,13 7,-23-2,22-1,-10 3,14-6,0 6,-4-6,3 3,-11-5,10 4,-7-2,0 6,6-6,-14 1,14 2,-10 0,3 4,0 0,-9 0,3 0,-9 0,-8 0,0 0,9 0,-4 0,15 4,-8-3,2 7,-1-7,-2 3,-3-4,-13 4,13-3,-4 4,16-5,-2 4,-13-3,-46 3,31-4,-23 0,54 0,-4 0,5 0,-8 0,-1 0,4 0,6 0,6 0,-5 0,-7 0,-11 0,-17-5,-4 4,-5-13,12 7,19-3,8 5,-7-4,8-1,-8-2,8 0,3 4,-6 2,3-6,4 11,4-6,-4 6,8-6,-3 6,-4-6,2 6,-11-7,10 7,-11-8,16 8,-7-3,0 4,3 0,-13 0,12 0,-11-4,16 3,-11-3,12 4,-7 0,7 0,-13 0,9 0,-5 0,6 0,0 0,-1 0,-9 0,7 0,-2 0,5 0,-1 0,-5 0,1 0,4 0,0 0,1 0,-1 0,0 0,-12 0,0 0,-4 0,-3 0,1 0,6 0,-5 0,17 0,0 0,1 0,-31 0,13 0,-15 0,24-4,-8-2,12 1,-20 0,-6 0,-9 4,-4-8,-1 3,21-3,4 3,10 1,17 5,2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1:13:47.59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2082,'45'13,"-11"-5,-11-4,-11-4,3 0,9 3,-5-2,4 2,-6-3,-8 0,12 4,-13-3,4 3,-1-4,-2 0,7 0,-8 4,8-4,5 8,-7-7,14 3,-10 0,9-3,12 4,-3-5,9 0,-16 0,-3 0,-5 0,-3 7,0-5,2 6,-7-8,8 4,-4-3,-5 2,3-3,-7 0,13 0,-8 0,13 0,-4 0,1 0,2 0,-1 0,13 0,26 0,-21 4,12-3,-41 3,20-4,-20 0,31 0,-24 0,6 0,31 12,-31-9,29 8,-34-11,-5 0,10 0,-1 0,24 0,-19 0,43 4,2 1,-27-3,26 5,-2 0,-34-6,13 4,-7-5,19 0,-19 5,48 0,-41 1,17-1,-24-5,-3 0,10 0,-2 0,-2 0,-14 0,-2 0,-12 0,16 0,-6 0,5 0,20 0,-16 0,4 0,-17 0,-8 0,39 0,-15 0,26 0,-39 0,-1 0,-11 3,-3-2,7 3,-10-4,6 0,-8 0,-1 0,8 0,-7 0,22 0,-10 0,8-8,-10 3,-4-11,-5 7,-1-11,-2 10,-1-7,2 9,1 0,-1 0,1-8,-3 2,-1-7,-4 3,0 1,0 4,0-3,0 7,0-3,0 1,0-2,0-4,-4-1,3 5,-7-8,7 7,-3-9,4 10,0-3,0 7,0-3,0-1,0 4,0-7,0-2,0 4,0-15,0 14,0-9,0 11,0-7,0 5,3-19,-2 17,3-12,-4 20,0-3,4-12,-3 8,2-13,-3 11,0 1,0 3,0-7,4 7,-3-4,2 6,-3 0,0 2,0-6,0 3,0-5,0-6,0 9,0-4,0 11,0-12,0 4,0-14,0 4,0 2,0-1,0 12,0 0,0 1,0-1,0-4,0-1,0 1,0-1,0 1,4 0,-3 5,2-1,-3-4,0 7,0-10,0 11,4-7,-3 7,3-3,-4 0,7 2,-5-2,9-1,-10 4,3-7,0 3,-3-1,5 2,-1 0,-1-1,4-5,-3 1,3-5,-3-7,3 4,-7 2,2 11,-3 0,6-5,-4-5,5-5,-7 4,0 1,0 8,4-2,-3 7,3-3,0 0,-4 3,3-4,-3-7,0 9,0-10,0 13,0-4,0 3,0-7,0 2,0-3,0-1,0 5,0-8,0 7,0-9,0 2,0 7,0-5,0 6,0 0,0 1,21 20,-10-1,18 11,-13-6,-3-7,-1 2,0-6,1 11,3-7,10 4,-2-1,8-3,-10 0,4-1,-8 4,13-2,-8 7,1-7,1-2,-6-4,7 4,1-3,-8 3,-4-4,2 0,1 0,20 0,2 0,6 0,-7 0,-12 0,-9 0,-7 0,1 0,10 0,-3 0,3-3,-1 2,2-3,10 4,12-9,-6 6,-4-6,-4 5,-18 3,4-4,4 1,4 3,19-4,-9 5,13 0,-13 0,9 0,-6 0,-13 0,-3 0,-15-3,1 2,6-7,0 7,11-7,48 3,-29-5,53 4,-50-3,4 8,6-9,-22 9,9-8,-26 8,0-7,-5 7,4-3,9 4,-2 0,3 0,4 0,-7 0,18 0,-6 0,3 0,20-4,-19 3,11-8,-24 9,-6-4,-4 4,1 0,-7-4,6 3,5-2,5 3,-1 0,10 0,-11 0,9 0,-18 0,1-8,-5 6,14-6,-2 8,13 0,-8 0,-2 0,-10 0,-5 0,-5 0,4 0,1 0,10 0,-9 0,4 0,-10 0,1 0,7 0,-4 0,9 0,-11 0,2 0,0 0,6 0,-4 0,3 0,-4 4,-4 5,9 9,-11 5,6 5,-7 8,4-11,-5 0,0-8,0-4,-3 0,6 3,-2-3,-2 4,1-5,0 9,1-6,7 3,-3-2,3-7,-4 12,8 13,-9-11,8 13,-11-28,4 9,0-4,1 4,-1-4,0 8,5-2,-8 0,16 8,-15-13,9 5,-5 4,-4 2,3 7,-1 1,-7-5,10-5,-9-5,6 2,-8-6,0 12,0-4,0 1,0-7,0-4,0-4,0 4,0-3,0 3,0 0,0 5,3-3,1 3,3-9,5 0,11 1,0-4,15 3,-19-6,7 2,-10-4,24 5,-9-4,46 4,-36-5,21 0,-28 0,-15 0,0 0,-8 0,-2 0,16 0,-10 0,16 0,3 0,-4 0,14 0,-15 0,-2 0,-6 0,-8 0,2 0,-1 0,-2-3,8 2,-6-3,3 4,3 0,-6-4,3 3,38-8,-29 8,53-9,-48 9,24-4,-15 5,17 0,3 0,-7 0,2 0,-28 0,0 0,-20 0,1 0,3-4,12 3,1-7,25-3,-7 4,27-3,-15 5,-6 4,-20-7,-12 7,6-3,19 4,6 0,17 0,-23 0,14 0,-25 0,37 0,-22 0,31 0,-17 0,-6 5,-12-4,-19 3,3-4,12 0,10 0,17 10,-17-3,3 9,-12-11,7 0,7-5,13 0,9 0,7 0,-7 0,-14 0,-4 4,-10-3,-1 4,0-5,-7 0,1 0,5 0,1 0,12 0,3 0,12 0,1 0,1 0,-2 5,-13-4,-7 4,-7 0,-1-4,13 8,-9-8,31 3,-30 1,13-4,-22 4,-3-5,3 0,-9 0,-2 0,-18 0,1 0,10 0,-7 0,6 0,-9 0,1 0,8 0,-3 0,19 0,-12 0,12 0,-10 0,0 0,-5 0,-4 0,8 0,-16 0,31-5,-20 0,34-6,-13 5,22-4,-6 4,-5-5,-7 5,-18-2,-15 14,-9 0,-14 21,1 3,-1 10,1 0,8-14,-7 0,7-17,-3 11,4-10,0 20,0-15,0 28,0-17,0 8,0-16,0 8,0-15,0 11,0-6,0-6,0 10,0-7,0 4,0 5,0-3,0 3,0-9,0 3,0-3,0 0,0-1,0-4,0 8,0 1,0 1,0-3,0-3,4 10,-3-7,11 22,-6-11,15 12,-9-5,9-8,-11-8,1-4,1-5,-4 0,4 0,-4 4,-1-3,1 3,0-4,3 0,7 1,4 0,22 1,-13-1,8-3,-18 2,1-7,-8 7,18-7,-17 2,27-3,-23 0,10 0,-13 0,5 0,-2 0,2 0,0 0,1 0,5 0,17 0,-8 0,15 0,-1 0,-8 0,3 0,-8 0,26 0,-23 0,22 0,-39 0,-2 0,11 0,-2 0,32 0,-13 0,9 0,-9 0,-9 0,3 0,-4 0,-1 0,7 0,-5 0,9 0,-8 0,8 0,-3 0,5 0,0 0,0 0,-6 0,0 0,11 0,-14 0,14 0,-18 0,1 0,-1 0,1 4,-1-2,1 2,5 1,1 0,6 1,-5 3,-12-7,-3 10,19-5,-20 2,29-5,-36-4,26 0,11 5,-4-4,17 9,3-9,-22 4,18-5,-10 0,6 5,17 1,-31-1,-16 0,-4-1,14-3,15 8,1-8,-12 4,26 5,-25-3,28 4,-36-7,34 1,-20-3,29 3,-23-5,-5 4,-3 2,-11 5,-16-6,0 0,-17-5,9 0,4 0,-3 0,55 0,-29 0,37 0,-40 0,10 0,-19 0,6 0,-16 0,-4 0,8 0,-8 0,15 0,-10 0,3 0,26 0,-32 0,20 0,-18 0,-5 0,6 0,-7 0,-13-4,12 3,-7-2,3 3,0-4,12-2,2 1,14-4,1-1,-4 4,-6-3,-13 9,-6 0,-4 0,6-4,3-1,25-5,-13 4,57-9,8-1,-35 6,21-4,-8 2,-48 8,-10 4,10-4,-9 3,27-7,-3 7,6-5,8-1,4 2,2 1,-9-2,-2 1,35-2,-62 7,-5-4,-6 3,9-3,-5 4,3 0,-7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01E16-7309-405E-810B-5FCA9AFDD10F}" type="datetime1">
              <a:rPr lang="nl-NL"/>
              <a:pPr/>
              <a:t>18-1-2021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074B61-66BF-48FA-BB78-F79AE791C4D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05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1E4A-54DC-4B35-BFFD-0EBACA4A405A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4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4B61-66BF-48FA-BB78-F79AE791C4D7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900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4B61-66BF-48FA-BB78-F79AE791C4D7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9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1E4A-54DC-4B35-BFFD-0EBACA4A405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4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1E4A-54DC-4B35-BFFD-0EBACA4A405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1E4A-54DC-4B35-BFFD-0EBACA4A405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1E4A-54DC-4B35-BFFD-0EBACA4A405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0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1E4A-54DC-4B35-BFFD-0EBACA4A405A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42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Here</a:t>
            </a:r>
            <a:r>
              <a:rPr lang="cs-CZ" dirty="0"/>
              <a:t> </a:t>
            </a:r>
            <a:r>
              <a:rPr lang="cs-CZ" dirty="0" err="1"/>
              <a:t>note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sum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probs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</a:t>
            </a:r>
            <a:r>
              <a:rPr lang="cs-CZ" dirty="0" err="1"/>
              <a:t>treatment</a:t>
            </a:r>
            <a:r>
              <a:rPr lang="cs-CZ" dirty="0"/>
              <a:t> </a:t>
            </a:r>
            <a:r>
              <a:rPr lang="cs-CZ" dirty="0" err="1"/>
              <a:t>arm</a:t>
            </a:r>
            <a:r>
              <a:rPr lang="cs-CZ" dirty="0"/>
              <a:t> are </a:t>
            </a:r>
            <a:r>
              <a:rPr lang="cs-CZ" dirty="0" err="1"/>
              <a:t>always</a:t>
            </a:r>
            <a:r>
              <a:rPr lang="cs-CZ" dirty="0"/>
              <a:t> </a:t>
            </a:r>
            <a:r>
              <a:rPr lang="cs-CZ" dirty="0" err="1"/>
              <a:t>equal</a:t>
            </a:r>
            <a:r>
              <a:rPr lang="cs-CZ" dirty="0"/>
              <a:t> to </a:t>
            </a:r>
            <a:r>
              <a:rPr lang="cs-CZ" dirty="0" err="1"/>
              <a:t>one</a:t>
            </a:r>
            <a:r>
              <a:rPr lang="cs-CZ" dirty="0"/>
              <a:t>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4B61-66BF-48FA-BB78-F79AE791C4D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91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Here</a:t>
            </a:r>
            <a:r>
              <a:rPr lang="cs-CZ" dirty="0"/>
              <a:t> </a:t>
            </a:r>
            <a:r>
              <a:rPr lang="cs-CZ" dirty="0" err="1"/>
              <a:t>note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sum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probs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</a:t>
            </a:r>
            <a:r>
              <a:rPr lang="cs-CZ" dirty="0" err="1"/>
              <a:t>treatment</a:t>
            </a:r>
            <a:r>
              <a:rPr lang="cs-CZ" dirty="0"/>
              <a:t> </a:t>
            </a:r>
            <a:r>
              <a:rPr lang="cs-CZ" dirty="0" err="1"/>
              <a:t>arm</a:t>
            </a:r>
            <a:r>
              <a:rPr lang="cs-CZ" dirty="0"/>
              <a:t> are </a:t>
            </a:r>
            <a:r>
              <a:rPr lang="cs-CZ" dirty="0" err="1"/>
              <a:t>always</a:t>
            </a:r>
            <a:r>
              <a:rPr lang="cs-CZ" dirty="0"/>
              <a:t> </a:t>
            </a:r>
            <a:r>
              <a:rPr lang="cs-CZ" dirty="0" err="1"/>
              <a:t>equal</a:t>
            </a:r>
            <a:r>
              <a:rPr lang="cs-CZ" dirty="0"/>
              <a:t> to </a:t>
            </a:r>
            <a:r>
              <a:rPr lang="cs-CZ" dirty="0" err="1"/>
              <a:t>one</a:t>
            </a:r>
            <a:r>
              <a:rPr lang="cs-CZ" dirty="0"/>
              <a:t>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4B61-66BF-48FA-BB78-F79AE791C4D7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15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4B61-66BF-48FA-BB78-F79AE791C4D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64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+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28400" y="460800"/>
            <a:ext cx="5490000" cy="1080000"/>
          </a:xfrm>
          <a:prstGeom prst="rect">
            <a:avLst/>
          </a:prstGeom>
          <a:solidFill>
            <a:srgbClr val="0089CF"/>
          </a:solidFill>
          <a:ln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txBody>
          <a:bodyPr lIns="180000" tIns="108000" rIns="108000" bIns="0" anchor="ctr" anchorCtr="0">
            <a:noAutofit/>
          </a:bodyPr>
          <a:lstStyle>
            <a:lvl1pPr algn="l">
              <a:lnSpc>
                <a:spcPts val="3200"/>
              </a:lnSpc>
              <a:defRPr sz="3200" cap="all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</p:txBody>
      </p:sp>
      <p:sp>
        <p:nvSpPr>
          <p:cNvPr id="7" name="KopieerDriehoekje"/>
          <p:cNvSpPr>
            <a:spLocks noChangeAspect="1"/>
          </p:cNvSpPr>
          <p:nvPr userDrawn="1"/>
        </p:nvSpPr>
        <p:spPr>
          <a:xfrm flipV="1">
            <a:off x="927100" y="1540800"/>
            <a:ext cx="216000" cy="108000"/>
          </a:xfrm>
          <a:prstGeom prst="triangle">
            <a:avLst/>
          </a:prstGeom>
          <a:solidFill>
            <a:srgbClr val="0089CF"/>
          </a:solidFill>
          <a:ln w="3175"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400" y="1715520"/>
            <a:ext cx="5490000" cy="539801"/>
          </a:xfrm>
          <a:solidFill>
            <a:srgbClr val="005B9D"/>
          </a:solidFill>
          <a:ln>
            <a:noFill/>
          </a:ln>
        </p:spPr>
        <p:txBody>
          <a:bodyPr wrap="square" lIns="180000" tIns="72000" rIns="108000" bIns="144000">
            <a:spAutoFit/>
          </a:bodyPr>
          <a:lstStyle>
            <a:lvl1pPr marL="0" marR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none" baseline="0">
                <a:solidFill>
                  <a:schemeClr val="bg1"/>
                </a:solidFill>
                <a:latin typeface="Calibri"/>
              </a:defRPr>
            </a:lvl1pPr>
            <a:lvl2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Text</a:t>
            </a:r>
            <a:r>
              <a:rPr lang="nl-NL" dirty="0"/>
              <a:t> block </a:t>
            </a:r>
            <a:r>
              <a:rPr lang="nl-NL" dirty="0" err="1"/>
              <a:t>adapts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KopieerBalk"/>
          <p:cNvSpPr/>
          <p:nvPr userDrawn="1"/>
        </p:nvSpPr>
        <p:spPr>
          <a:xfrm>
            <a:off x="908602" y="1568448"/>
            <a:ext cx="144016" cy="147600"/>
          </a:xfrm>
          <a:prstGeom prst="rtTriangle">
            <a:avLst/>
          </a:prstGeom>
          <a:solidFill>
            <a:srgbClr val="00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KopieerBalk"/>
          <p:cNvSpPr/>
          <p:nvPr userDrawn="1"/>
        </p:nvSpPr>
        <p:spPr>
          <a:xfrm flipH="1">
            <a:off x="1016423" y="1568448"/>
            <a:ext cx="144016" cy="147600"/>
          </a:xfrm>
          <a:prstGeom prst="rtTriangle">
            <a:avLst/>
          </a:prstGeom>
          <a:solidFill>
            <a:srgbClr val="00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KopieerBalk"/>
          <p:cNvSpPr/>
          <p:nvPr userDrawn="1"/>
        </p:nvSpPr>
        <p:spPr>
          <a:xfrm flipH="1">
            <a:off x="1160437" y="1568448"/>
            <a:ext cx="4755600" cy="147600"/>
          </a:xfrm>
          <a:prstGeom prst="rect">
            <a:avLst/>
          </a:prstGeom>
          <a:solidFill>
            <a:srgbClr val="00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KopieerBalk"/>
          <p:cNvSpPr/>
          <p:nvPr userDrawn="1"/>
        </p:nvSpPr>
        <p:spPr>
          <a:xfrm flipH="1">
            <a:off x="429790" y="1568448"/>
            <a:ext cx="478800" cy="147600"/>
          </a:xfrm>
          <a:prstGeom prst="rect">
            <a:avLst/>
          </a:prstGeom>
          <a:solidFill>
            <a:srgbClr val="00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11843" y="6356350"/>
            <a:ext cx="5307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9CD13921-6C2D-A749-8DAB-0C3657B60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928" y="6048727"/>
            <a:ext cx="2159187" cy="6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twee rege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6858000"/>
          </a:xfr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FF0000"/>
                </a:solidFill>
              </a:defRPr>
            </a:lvl1pPr>
          </a:lstStyle>
          <a:p>
            <a:pPr lvl="0"/>
            <a:r>
              <a:rPr lang="nl-NL" noProof="0" dirty="0"/>
              <a:t>Click on </a:t>
            </a:r>
            <a:r>
              <a:rPr lang="nl-NL" noProof="0" dirty="0" err="1"/>
              <a:t>the</a:t>
            </a:r>
            <a:r>
              <a:rPr lang="nl-NL" noProof="0" dirty="0"/>
              <a:t> icon </a:t>
            </a:r>
            <a:r>
              <a:rPr lang="nl-NL" noProof="0" dirty="0" err="1"/>
              <a:t>to</a:t>
            </a:r>
            <a:r>
              <a:rPr lang="nl-NL" noProof="0" dirty="0"/>
              <a:t> change </a:t>
            </a:r>
            <a:r>
              <a:rPr lang="nl-NL" noProof="0" dirty="0" err="1"/>
              <a:t>the</a:t>
            </a:r>
            <a:r>
              <a:rPr lang="nl-NL" noProof="0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03783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twee reg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6858000"/>
          </a:xfr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FF0000"/>
                </a:solidFill>
              </a:defRPr>
            </a:lvl1pPr>
          </a:lstStyle>
          <a:p>
            <a:pPr lvl="0"/>
            <a:r>
              <a:rPr lang="nl-NL" noProof="0" dirty="0"/>
              <a:t>Click on </a:t>
            </a:r>
            <a:r>
              <a:rPr lang="nl-NL" noProof="0" dirty="0" err="1"/>
              <a:t>the</a:t>
            </a:r>
            <a:r>
              <a:rPr lang="nl-NL" noProof="0" dirty="0"/>
              <a:t> icon </a:t>
            </a:r>
            <a:r>
              <a:rPr lang="nl-NL" noProof="0" dirty="0" err="1"/>
              <a:t>to</a:t>
            </a:r>
            <a:r>
              <a:rPr lang="nl-NL" noProof="0" dirty="0"/>
              <a:t> change </a:t>
            </a:r>
            <a:r>
              <a:rPr lang="nl-NL" noProof="0" dirty="0" err="1"/>
              <a:t>the</a:t>
            </a:r>
            <a:r>
              <a:rPr lang="nl-NL" noProof="0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93099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5649915" y="5976939"/>
            <a:ext cx="3248025" cy="6127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130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+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28400" y="460800"/>
            <a:ext cx="5490000" cy="1080000"/>
          </a:xfrm>
          <a:prstGeom prst="rect">
            <a:avLst/>
          </a:prstGeom>
          <a:solidFill>
            <a:srgbClr val="883FA0">
              <a:alpha val="89804"/>
            </a:srgbClr>
          </a:solidFill>
          <a:ln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txBody>
          <a:bodyPr lIns="180000" tIns="108000" rIns="108000" bIns="0" anchor="ctr" anchorCtr="0">
            <a:noAutofit/>
          </a:bodyPr>
          <a:lstStyle>
            <a:lvl1pPr algn="l">
              <a:lnSpc>
                <a:spcPts val="3200"/>
              </a:lnSpc>
              <a:defRPr sz="3200" cap="all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faculty</a:t>
            </a:r>
            <a:r>
              <a:rPr lang="nl-NL" dirty="0"/>
              <a:t> dia </a:t>
            </a:r>
            <a:r>
              <a:rPr lang="nl-NL" dirty="0" err="1"/>
              <a:t>from</a:t>
            </a:r>
            <a:r>
              <a:rPr lang="nl-NL" dirty="0"/>
              <a:t> slidemodel</a:t>
            </a:r>
          </a:p>
        </p:txBody>
      </p:sp>
      <p:sp>
        <p:nvSpPr>
          <p:cNvPr id="7" name="KopieerDriehoekje"/>
          <p:cNvSpPr>
            <a:spLocks noChangeAspect="1"/>
          </p:cNvSpPr>
          <p:nvPr userDrawn="1"/>
        </p:nvSpPr>
        <p:spPr>
          <a:xfrm flipV="1">
            <a:off x="927100" y="1540800"/>
            <a:ext cx="216000" cy="108000"/>
          </a:xfrm>
          <a:prstGeom prst="triangle">
            <a:avLst/>
          </a:prstGeom>
          <a:solidFill>
            <a:srgbClr val="883FA0">
              <a:alpha val="89804"/>
            </a:srgbClr>
          </a:solidFill>
          <a:ln w="3175"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400" y="1715520"/>
            <a:ext cx="5490000" cy="539801"/>
          </a:xfrm>
          <a:solidFill>
            <a:srgbClr val="92278F">
              <a:alpha val="89804"/>
            </a:srgbClr>
          </a:solidFill>
          <a:ln>
            <a:noFill/>
          </a:ln>
        </p:spPr>
        <p:txBody>
          <a:bodyPr wrap="square" lIns="180000" tIns="72000" rIns="108000" bIns="144000">
            <a:spAutoFit/>
          </a:bodyPr>
          <a:lstStyle>
            <a:lvl1pPr marL="0" marR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none" baseline="0">
                <a:solidFill>
                  <a:schemeClr val="bg1"/>
                </a:solidFill>
                <a:latin typeface="Calibri"/>
              </a:defRPr>
            </a:lvl1pPr>
            <a:lvl2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Text</a:t>
            </a:r>
            <a:r>
              <a:rPr lang="nl-NL" dirty="0"/>
              <a:t> block </a:t>
            </a:r>
            <a:r>
              <a:rPr lang="nl-NL" dirty="0" err="1"/>
              <a:t>adapts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KopieerBalk"/>
          <p:cNvSpPr/>
          <p:nvPr userDrawn="1"/>
        </p:nvSpPr>
        <p:spPr>
          <a:xfrm>
            <a:off x="908602" y="1568448"/>
            <a:ext cx="144016" cy="147600"/>
          </a:xfrm>
          <a:prstGeom prst="rtTriangle">
            <a:avLst/>
          </a:prstGeom>
          <a:solidFill>
            <a:srgbClr val="92278F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KopieerBalk"/>
          <p:cNvSpPr/>
          <p:nvPr userDrawn="1"/>
        </p:nvSpPr>
        <p:spPr>
          <a:xfrm flipH="1">
            <a:off x="1016423" y="1568448"/>
            <a:ext cx="144016" cy="147600"/>
          </a:xfrm>
          <a:prstGeom prst="rtTriangle">
            <a:avLst/>
          </a:prstGeom>
          <a:solidFill>
            <a:srgbClr val="92278F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KopieerBalk"/>
          <p:cNvSpPr/>
          <p:nvPr userDrawn="1"/>
        </p:nvSpPr>
        <p:spPr>
          <a:xfrm flipH="1">
            <a:off x="1160437" y="1568448"/>
            <a:ext cx="4755600" cy="147600"/>
          </a:xfrm>
          <a:prstGeom prst="rect">
            <a:avLst/>
          </a:prstGeom>
          <a:solidFill>
            <a:srgbClr val="92278F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KopieerBalk"/>
          <p:cNvSpPr/>
          <p:nvPr userDrawn="1"/>
        </p:nvSpPr>
        <p:spPr>
          <a:xfrm flipH="1">
            <a:off x="429790" y="1568448"/>
            <a:ext cx="478800" cy="147600"/>
          </a:xfrm>
          <a:prstGeom prst="rect">
            <a:avLst/>
          </a:prstGeom>
          <a:solidFill>
            <a:srgbClr val="92278F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2906" y="6356350"/>
            <a:ext cx="5336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0E2435-E63D-1B47-8661-79333206D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5045" y="6036507"/>
            <a:ext cx="3253043" cy="6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+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28400" y="460800"/>
            <a:ext cx="5490000" cy="1080000"/>
          </a:xfrm>
          <a:prstGeom prst="rect">
            <a:avLst/>
          </a:prstGeom>
          <a:solidFill>
            <a:srgbClr val="B94A85">
              <a:alpha val="89804"/>
            </a:srgbClr>
          </a:solidFill>
          <a:ln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txBody>
          <a:bodyPr lIns="180000" tIns="108000" rIns="108000" bIns="0" anchor="ctr" anchorCtr="0">
            <a:noAutofit/>
          </a:bodyPr>
          <a:lstStyle>
            <a:lvl1pPr algn="l">
              <a:lnSpc>
                <a:spcPts val="3200"/>
              </a:lnSpc>
              <a:defRPr sz="3200" cap="all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</p:txBody>
      </p:sp>
      <p:sp>
        <p:nvSpPr>
          <p:cNvPr id="7" name="KopieerDriehoekje"/>
          <p:cNvSpPr>
            <a:spLocks noChangeAspect="1"/>
          </p:cNvSpPr>
          <p:nvPr userDrawn="1"/>
        </p:nvSpPr>
        <p:spPr>
          <a:xfrm flipV="1">
            <a:off x="927100" y="1540800"/>
            <a:ext cx="216000" cy="108000"/>
          </a:xfrm>
          <a:prstGeom prst="triangle">
            <a:avLst/>
          </a:prstGeom>
          <a:solidFill>
            <a:srgbClr val="B94A85">
              <a:alpha val="89804"/>
            </a:srgbClr>
          </a:solidFill>
          <a:ln w="3175"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400" y="1715520"/>
            <a:ext cx="5490000" cy="539801"/>
          </a:xfrm>
          <a:solidFill>
            <a:srgbClr val="EE3D8A">
              <a:alpha val="89804"/>
            </a:srgbClr>
          </a:solidFill>
          <a:ln>
            <a:noFill/>
          </a:ln>
        </p:spPr>
        <p:txBody>
          <a:bodyPr wrap="square" lIns="180000" tIns="72000" rIns="108000" bIns="144000">
            <a:spAutoFit/>
          </a:bodyPr>
          <a:lstStyle>
            <a:lvl1pPr marL="0" marR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none" baseline="0">
                <a:solidFill>
                  <a:schemeClr val="bg1"/>
                </a:solidFill>
                <a:latin typeface="Calibri"/>
              </a:defRPr>
            </a:lvl1pPr>
            <a:lvl2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Text</a:t>
            </a:r>
            <a:r>
              <a:rPr lang="nl-NL" dirty="0"/>
              <a:t> block </a:t>
            </a:r>
            <a:r>
              <a:rPr lang="nl-NL" dirty="0" err="1"/>
              <a:t>adapts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KopieerBalk"/>
          <p:cNvSpPr/>
          <p:nvPr userDrawn="1"/>
        </p:nvSpPr>
        <p:spPr>
          <a:xfrm>
            <a:off x="908602" y="1568448"/>
            <a:ext cx="144016" cy="147600"/>
          </a:xfrm>
          <a:prstGeom prst="rtTriangle">
            <a:avLst/>
          </a:prstGeom>
          <a:solidFill>
            <a:srgbClr val="EE3D8A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KopieerBalk"/>
          <p:cNvSpPr/>
          <p:nvPr userDrawn="1"/>
        </p:nvSpPr>
        <p:spPr>
          <a:xfrm flipH="1">
            <a:off x="1016423" y="1568448"/>
            <a:ext cx="144016" cy="147600"/>
          </a:xfrm>
          <a:prstGeom prst="rtTriangle">
            <a:avLst/>
          </a:prstGeom>
          <a:solidFill>
            <a:srgbClr val="EE3D8A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KopieerBalk"/>
          <p:cNvSpPr/>
          <p:nvPr userDrawn="1"/>
        </p:nvSpPr>
        <p:spPr>
          <a:xfrm flipH="1">
            <a:off x="1160437" y="1568448"/>
            <a:ext cx="4755600" cy="147600"/>
          </a:xfrm>
          <a:prstGeom prst="rect">
            <a:avLst/>
          </a:prstGeom>
          <a:solidFill>
            <a:srgbClr val="EE3D8A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KopieerBalk"/>
          <p:cNvSpPr/>
          <p:nvPr userDrawn="1"/>
        </p:nvSpPr>
        <p:spPr>
          <a:xfrm flipH="1">
            <a:off x="429790" y="1568448"/>
            <a:ext cx="478800" cy="147600"/>
          </a:xfrm>
          <a:prstGeom prst="rect">
            <a:avLst/>
          </a:prstGeom>
          <a:solidFill>
            <a:srgbClr val="EE3D8A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00268" y="6356350"/>
            <a:ext cx="5319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0E2435-E63D-1B47-8661-79333206D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5045" y="6039243"/>
            <a:ext cx="3253043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+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28400" y="460800"/>
            <a:ext cx="5490000" cy="1080000"/>
          </a:xfrm>
          <a:prstGeom prst="rect">
            <a:avLst/>
          </a:prstGeom>
          <a:solidFill>
            <a:srgbClr val="993334">
              <a:alpha val="89804"/>
            </a:srgbClr>
          </a:solidFill>
          <a:ln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txBody>
          <a:bodyPr lIns="180000" tIns="108000" rIns="108000" bIns="0" anchor="ctr" anchorCtr="0">
            <a:noAutofit/>
          </a:bodyPr>
          <a:lstStyle>
            <a:lvl1pPr algn="l">
              <a:lnSpc>
                <a:spcPts val="3200"/>
              </a:lnSpc>
              <a:defRPr sz="3200" cap="all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</p:txBody>
      </p:sp>
      <p:sp>
        <p:nvSpPr>
          <p:cNvPr id="7" name="KopieerDriehoekje"/>
          <p:cNvSpPr>
            <a:spLocks noChangeAspect="1"/>
          </p:cNvSpPr>
          <p:nvPr userDrawn="1"/>
        </p:nvSpPr>
        <p:spPr>
          <a:xfrm flipV="1">
            <a:off x="927100" y="1540800"/>
            <a:ext cx="216000" cy="108000"/>
          </a:xfrm>
          <a:prstGeom prst="triangle">
            <a:avLst/>
          </a:prstGeom>
          <a:solidFill>
            <a:srgbClr val="993334">
              <a:alpha val="89804"/>
            </a:srgbClr>
          </a:solidFill>
          <a:ln w="3175"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400" y="1715520"/>
            <a:ext cx="5490000" cy="539801"/>
          </a:xfrm>
          <a:solidFill>
            <a:srgbClr val="B1101A">
              <a:alpha val="89804"/>
            </a:srgbClr>
          </a:solidFill>
          <a:ln>
            <a:noFill/>
          </a:ln>
        </p:spPr>
        <p:txBody>
          <a:bodyPr wrap="square" lIns="180000" tIns="72000" rIns="108000" bIns="144000">
            <a:spAutoFit/>
          </a:bodyPr>
          <a:lstStyle>
            <a:lvl1pPr marL="0" marR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none" baseline="0">
                <a:solidFill>
                  <a:schemeClr val="bg1"/>
                </a:solidFill>
                <a:latin typeface="Calibri"/>
              </a:defRPr>
            </a:lvl1pPr>
            <a:lvl2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Text</a:t>
            </a:r>
            <a:r>
              <a:rPr lang="nl-NL" dirty="0"/>
              <a:t> block </a:t>
            </a:r>
            <a:r>
              <a:rPr lang="nl-NL" dirty="0" err="1"/>
              <a:t>adapts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KopieerBalk"/>
          <p:cNvSpPr/>
          <p:nvPr userDrawn="1"/>
        </p:nvSpPr>
        <p:spPr>
          <a:xfrm>
            <a:off x="908602" y="1568448"/>
            <a:ext cx="144016" cy="147600"/>
          </a:xfrm>
          <a:prstGeom prst="rtTriangle">
            <a:avLst/>
          </a:prstGeom>
          <a:solidFill>
            <a:srgbClr val="B1101A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KopieerBalk"/>
          <p:cNvSpPr/>
          <p:nvPr userDrawn="1"/>
        </p:nvSpPr>
        <p:spPr>
          <a:xfrm flipH="1">
            <a:off x="1016423" y="1568448"/>
            <a:ext cx="144016" cy="147600"/>
          </a:xfrm>
          <a:prstGeom prst="rtTriangle">
            <a:avLst/>
          </a:prstGeom>
          <a:solidFill>
            <a:srgbClr val="B1101A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KopieerBalk"/>
          <p:cNvSpPr/>
          <p:nvPr userDrawn="1"/>
        </p:nvSpPr>
        <p:spPr>
          <a:xfrm flipH="1">
            <a:off x="1160437" y="1568448"/>
            <a:ext cx="4755600" cy="147600"/>
          </a:xfrm>
          <a:prstGeom prst="rect">
            <a:avLst/>
          </a:prstGeom>
          <a:solidFill>
            <a:srgbClr val="B1101A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KopieerBalk"/>
          <p:cNvSpPr/>
          <p:nvPr userDrawn="1"/>
        </p:nvSpPr>
        <p:spPr>
          <a:xfrm flipH="1">
            <a:off x="429790" y="1568448"/>
            <a:ext cx="478800" cy="147600"/>
          </a:xfrm>
          <a:prstGeom prst="rect">
            <a:avLst/>
          </a:prstGeom>
          <a:solidFill>
            <a:srgbClr val="B1101A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71332" y="6356350"/>
            <a:ext cx="5348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0E2435-E63D-1B47-8661-79333206D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5046" y="6039243"/>
            <a:ext cx="3253041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+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28400" y="460800"/>
            <a:ext cx="5490000" cy="1080000"/>
          </a:xfrm>
          <a:prstGeom prst="rect">
            <a:avLst/>
          </a:prstGeom>
          <a:solidFill>
            <a:srgbClr val="D03124">
              <a:alpha val="89804"/>
            </a:srgbClr>
          </a:solidFill>
          <a:ln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txBody>
          <a:bodyPr lIns="180000" tIns="108000" rIns="108000" bIns="0" anchor="ctr" anchorCtr="0">
            <a:noAutofit/>
          </a:bodyPr>
          <a:lstStyle>
            <a:lvl1pPr algn="l">
              <a:lnSpc>
                <a:spcPts val="3200"/>
              </a:lnSpc>
              <a:defRPr sz="3200" cap="all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</p:txBody>
      </p:sp>
      <p:sp>
        <p:nvSpPr>
          <p:cNvPr id="7" name="KopieerDriehoekje"/>
          <p:cNvSpPr>
            <a:spLocks noChangeAspect="1"/>
          </p:cNvSpPr>
          <p:nvPr userDrawn="1"/>
        </p:nvSpPr>
        <p:spPr>
          <a:xfrm flipV="1">
            <a:off x="927100" y="1540800"/>
            <a:ext cx="216000" cy="108000"/>
          </a:xfrm>
          <a:prstGeom prst="triangle">
            <a:avLst/>
          </a:prstGeom>
          <a:solidFill>
            <a:srgbClr val="D03124">
              <a:alpha val="89804"/>
            </a:srgbClr>
          </a:solidFill>
          <a:ln w="3175"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400" y="1715520"/>
            <a:ext cx="5490000" cy="539801"/>
          </a:xfrm>
          <a:solidFill>
            <a:srgbClr val="D95139">
              <a:alpha val="89804"/>
            </a:srgbClr>
          </a:solidFill>
          <a:ln>
            <a:noFill/>
          </a:ln>
        </p:spPr>
        <p:txBody>
          <a:bodyPr wrap="square" lIns="180000" tIns="72000" rIns="108000" bIns="144000">
            <a:spAutoFit/>
          </a:bodyPr>
          <a:lstStyle>
            <a:lvl1pPr marL="0" marR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none" baseline="0">
                <a:solidFill>
                  <a:schemeClr val="bg1"/>
                </a:solidFill>
                <a:latin typeface="Calibri"/>
              </a:defRPr>
            </a:lvl1pPr>
            <a:lvl2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Text</a:t>
            </a:r>
            <a:r>
              <a:rPr lang="nl-NL" dirty="0"/>
              <a:t> block </a:t>
            </a:r>
            <a:r>
              <a:rPr lang="nl-NL" dirty="0" err="1"/>
              <a:t>adapts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KopieerBalk"/>
          <p:cNvSpPr/>
          <p:nvPr userDrawn="1"/>
        </p:nvSpPr>
        <p:spPr>
          <a:xfrm>
            <a:off x="908602" y="1568448"/>
            <a:ext cx="144016" cy="147600"/>
          </a:xfrm>
          <a:prstGeom prst="rtTriangle">
            <a:avLst/>
          </a:prstGeom>
          <a:solidFill>
            <a:srgbClr val="D95139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KopieerBalk"/>
          <p:cNvSpPr/>
          <p:nvPr userDrawn="1"/>
        </p:nvSpPr>
        <p:spPr>
          <a:xfrm flipH="1">
            <a:off x="1016423" y="1568448"/>
            <a:ext cx="144016" cy="147600"/>
          </a:xfrm>
          <a:prstGeom prst="rtTriangle">
            <a:avLst/>
          </a:prstGeom>
          <a:solidFill>
            <a:srgbClr val="D95139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KopieerBalk"/>
          <p:cNvSpPr/>
          <p:nvPr userDrawn="1"/>
        </p:nvSpPr>
        <p:spPr>
          <a:xfrm flipH="1">
            <a:off x="1160437" y="1568448"/>
            <a:ext cx="4755600" cy="147600"/>
          </a:xfrm>
          <a:prstGeom prst="rect">
            <a:avLst/>
          </a:prstGeom>
          <a:solidFill>
            <a:srgbClr val="D95139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KopieerBalk"/>
          <p:cNvSpPr/>
          <p:nvPr userDrawn="1"/>
        </p:nvSpPr>
        <p:spPr>
          <a:xfrm flipH="1">
            <a:off x="429790" y="1568448"/>
            <a:ext cx="478800" cy="147600"/>
          </a:xfrm>
          <a:prstGeom prst="rect">
            <a:avLst/>
          </a:prstGeom>
          <a:solidFill>
            <a:srgbClr val="D95139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8694" y="6356350"/>
            <a:ext cx="5331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0E2435-E63D-1B47-8661-79333206D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5046" y="6039243"/>
            <a:ext cx="3253041" cy="6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+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28400" y="460800"/>
            <a:ext cx="5490000" cy="1080000"/>
          </a:xfrm>
          <a:prstGeom prst="rect">
            <a:avLst/>
          </a:prstGeom>
          <a:solidFill>
            <a:srgbClr val="A37C28">
              <a:alpha val="89804"/>
            </a:srgbClr>
          </a:solidFill>
          <a:ln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txBody>
          <a:bodyPr lIns="180000" tIns="108000" rIns="108000" bIns="0" anchor="ctr" anchorCtr="0">
            <a:noAutofit/>
          </a:bodyPr>
          <a:lstStyle>
            <a:lvl1pPr algn="l">
              <a:lnSpc>
                <a:spcPts val="3200"/>
              </a:lnSpc>
              <a:defRPr sz="3200" cap="all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</p:txBody>
      </p:sp>
      <p:sp>
        <p:nvSpPr>
          <p:cNvPr id="7" name="KopieerDriehoekje"/>
          <p:cNvSpPr>
            <a:spLocks noChangeAspect="1"/>
          </p:cNvSpPr>
          <p:nvPr userDrawn="1"/>
        </p:nvSpPr>
        <p:spPr>
          <a:xfrm flipV="1">
            <a:off x="927100" y="1540800"/>
            <a:ext cx="216000" cy="108000"/>
          </a:xfrm>
          <a:prstGeom prst="triangle">
            <a:avLst/>
          </a:prstGeom>
          <a:solidFill>
            <a:srgbClr val="A37C28">
              <a:alpha val="89804"/>
            </a:srgbClr>
          </a:solidFill>
          <a:ln w="3175"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400" y="1715520"/>
            <a:ext cx="5490000" cy="539801"/>
          </a:xfrm>
          <a:solidFill>
            <a:srgbClr val="A89900">
              <a:alpha val="89804"/>
            </a:srgbClr>
          </a:solidFill>
          <a:ln>
            <a:noFill/>
          </a:ln>
        </p:spPr>
        <p:txBody>
          <a:bodyPr wrap="square" lIns="180000" tIns="72000" rIns="108000" bIns="144000">
            <a:spAutoFit/>
          </a:bodyPr>
          <a:lstStyle>
            <a:lvl1pPr marL="0" marR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none" baseline="0">
                <a:solidFill>
                  <a:schemeClr val="bg1"/>
                </a:solidFill>
                <a:latin typeface="Calibri"/>
              </a:defRPr>
            </a:lvl1pPr>
            <a:lvl2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Text</a:t>
            </a:r>
            <a:r>
              <a:rPr lang="nl-NL" dirty="0"/>
              <a:t> block </a:t>
            </a:r>
            <a:r>
              <a:rPr lang="nl-NL" dirty="0" err="1"/>
              <a:t>adapts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KopieerBalk"/>
          <p:cNvSpPr/>
          <p:nvPr userDrawn="1"/>
        </p:nvSpPr>
        <p:spPr>
          <a:xfrm>
            <a:off x="908602" y="1568448"/>
            <a:ext cx="144016" cy="147600"/>
          </a:xfrm>
          <a:prstGeom prst="rtTriangle">
            <a:avLst/>
          </a:prstGeom>
          <a:solidFill>
            <a:srgbClr val="A8990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KopieerBalk"/>
          <p:cNvSpPr/>
          <p:nvPr userDrawn="1"/>
        </p:nvSpPr>
        <p:spPr>
          <a:xfrm flipH="1">
            <a:off x="1016423" y="1568448"/>
            <a:ext cx="144016" cy="147600"/>
          </a:xfrm>
          <a:prstGeom prst="rtTriangle">
            <a:avLst/>
          </a:prstGeom>
          <a:solidFill>
            <a:srgbClr val="A8990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KopieerBalk"/>
          <p:cNvSpPr/>
          <p:nvPr userDrawn="1"/>
        </p:nvSpPr>
        <p:spPr>
          <a:xfrm flipH="1">
            <a:off x="1160437" y="1568448"/>
            <a:ext cx="4755600" cy="147600"/>
          </a:xfrm>
          <a:prstGeom prst="rect">
            <a:avLst/>
          </a:prstGeom>
          <a:solidFill>
            <a:srgbClr val="A8990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KopieerBalk"/>
          <p:cNvSpPr/>
          <p:nvPr userDrawn="1"/>
        </p:nvSpPr>
        <p:spPr>
          <a:xfrm flipH="1">
            <a:off x="429790" y="1568448"/>
            <a:ext cx="478800" cy="147600"/>
          </a:xfrm>
          <a:prstGeom prst="rect">
            <a:avLst/>
          </a:prstGeom>
          <a:solidFill>
            <a:srgbClr val="A8990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2906" y="6356350"/>
            <a:ext cx="5336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0E2435-E63D-1B47-8661-79333206D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527" y="6039243"/>
            <a:ext cx="3224079" cy="6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+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28400" y="460800"/>
            <a:ext cx="5490000" cy="1080000"/>
          </a:xfrm>
          <a:prstGeom prst="rect">
            <a:avLst/>
          </a:prstGeom>
          <a:solidFill>
            <a:srgbClr val="04A64B">
              <a:alpha val="89804"/>
            </a:srgbClr>
          </a:solidFill>
          <a:ln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txBody>
          <a:bodyPr lIns="180000" tIns="108000" rIns="108000" bIns="0" anchor="ctr" anchorCtr="0">
            <a:noAutofit/>
          </a:bodyPr>
          <a:lstStyle>
            <a:lvl1pPr algn="l">
              <a:lnSpc>
                <a:spcPts val="3200"/>
              </a:lnSpc>
              <a:defRPr sz="3200" cap="all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</p:txBody>
      </p:sp>
      <p:sp>
        <p:nvSpPr>
          <p:cNvPr id="7" name="KopieerDriehoekje"/>
          <p:cNvSpPr>
            <a:spLocks noChangeAspect="1"/>
          </p:cNvSpPr>
          <p:nvPr userDrawn="1"/>
        </p:nvSpPr>
        <p:spPr>
          <a:xfrm flipV="1">
            <a:off x="927100" y="1540800"/>
            <a:ext cx="216000" cy="108000"/>
          </a:xfrm>
          <a:prstGeom prst="triangle">
            <a:avLst/>
          </a:prstGeom>
          <a:solidFill>
            <a:srgbClr val="04A64B">
              <a:alpha val="89804"/>
            </a:srgbClr>
          </a:solidFill>
          <a:ln w="3175"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400" y="1715520"/>
            <a:ext cx="5490000" cy="539801"/>
          </a:xfrm>
          <a:solidFill>
            <a:srgbClr val="007A60">
              <a:alpha val="89804"/>
            </a:srgbClr>
          </a:solidFill>
          <a:ln>
            <a:noFill/>
          </a:ln>
        </p:spPr>
        <p:txBody>
          <a:bodyPr wrap="square" lIns="180000" tIns="72000" rIns="108000" bIns="144000">
            <a:spAutoFit/>
          </a:bodyPr>
          <a:lstStyle>
            <a:lvl1pPr marL="0" marR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none" baseline="0">
                <a:solidFill>
                  <a:schemeClr val="bg1"/>
                </a:solidFill>
                <a:latin typeface="Calibri"/>
              </a:defRPr>
            </a:lvl1pPr>
            <a:lvl2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Text</a:t>
            </a:r>
            <a:r>
              <a:rPr lang="nl-NL" dirty="0"/>
              <a:t> block </a:t>
            </a:r>
            <a:r>
              <a:rPr lang="nl-NL" dirty="0" err="1"/>
              <a:t>adapts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KopieerBalk"/>
          <p:cNvSpPr/>
          <p:nvPr userDrawn="1"/>
        </p:nvSpPr>
        <p:spPr>
          <a:xfrm>
            <a:off x="908602" y="1568448"/>
            <a:ext cx="144016" cy="147600"/>
          </a:xfrm>
          <a:prstGeom prst="rtTriangle">
            <a:avLst/>
          </a:prstGeom>
          <a:solidFill>
            <a:srgbClr val="007A6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KopieerBalk"/>
          <p:cNvSpPr/>
          <p:nvPr userDrawn="1"/>
        </p:nvSpPr>
        <p:spPr>
          <a:xfrm flipH="1">
            <a:off x="1016423" y="1568448"/>
            <a:ext cx="144016" cy="147600"/>
          </a:xfrm>
          <a:prstGeom prst="rtTriangle">
            <a:avLst/>
          </a:prstGeom>
          <a:solidFill>
            <a:srgbClr val="007A6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KopieerBalk"/>
          <p:cNvSpPr/>
          <p:nvPr userDrawn="1"/>
        </p:nvSpPr>
        <p:spPr>
          <a:xfrm flipH="1">
            <a:off x="1160437" y="1568448"/>
            <a:ext cx="4755600" cy="147600"/>
          </a:xfrm>
          <a:prstGeom prst="rect">
            <a:avLst/>
          </a:prstGeom>
          <a:solidFill>
            <a:srgbClr val="007A6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KopieerBalk"/>
          <p:cNvSpPr/>
          <p:nvPr userDrawn="1"/>
        </p:nvSpPr>
        <p:spPr>
          <a:xfrm flipH="1">
            <a:off x="429790" y="1568448"/>
            <a:ext cx="478800" cy="147600"/>
          </a:xfrm>
          <a:prstGeom prst="rect">
            <a:avLst/>
          </a:prstGeom>
          <a:solidFill>
            <a:srgbClr val="007A60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59757" y="6356350"/>
            <a:ext cx="5360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0E2435-E63D-1B47-8661-79333206D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527" y="6041955"/>
            <a:ext cx="3224079" cy="6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+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28400" y="460800"/>
            <a:ext cx="5490000" cy="1080000"/>
          </a:xfrm>
          <a:prstGeom prst="rect">
            <a:avLst/>
          </a:prstGeom>
          <a:solidFill>
            <a:srgbClr val="33ADAC">
              <a:alpha val="89804"/>
            </a:srgbClr>
          </a:solidFill>
          <a:ln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txBody>
          <a:bodyPr lIns="180000" tIns="108000" rIns="108000" bIns="0" anchor="ctr" anchorCtr="0">
            <a:noAutofit/>
          </a:bodyPr>
          <a:lstStyle>
            <a:lvl1pPr algn="l">
              <a:lnSpc>
                <a:spcPts val="3200"/>
              </a:lnSpc>
              <a:defRPr sz="3200" cap="all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</p:txBody>
      </p:sp>
      <p:sp>
        <p:nvSpPr>
          <p:cNvPr id="7" name="KopieerDriehoekje"/>
          <p:cNvSpPr>
            <a:spLocks noChangeAspect="1"/>
          </p:cNvSpPr>
          <p:nvPr userDrawn="1"/>
        </p:nvSpPr>
        <p:spPr>
          <a:xfrm flipV="1">
            <a:off x="927100" y="1540800"/>
            <a:ext cx="216000" cy="108000"/>
          </a:xfrm>
          <a:prstGeom prst="triangle">
            <a:avLst/>
          </a:prstGeom>
          <a:solidFill>
            <a:srgbClr val="33ADAC">
              <a:alpha val="89804"/>
            </a:srgbClr>
          </a:solidFill>
          <a:ln w="3175">
            <a:noFill/>
          </a:ln>
          <a:effectLst>
            <a:outerShdw blurRad="50800" dist="38100" dir="2700000" algn="tl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400" y="1715520"/>
            <a:ext cx="5490000" cy="539801"/>
          </a:xfrm>
          <a:solidFill>
            <a:srgbClr val="00A0AF"/>
          </a:solidFill>
          <a:ln>
            <a:noFill/>
          </a:ln>
        </p:spPr>
        <p:txBody>
          <a:bodyPr wrap="square" lIns="180000" tIns="72000" rIns="108000" bIns="144000">
            <a:spAutoFit/>
          </a:bodyPr>
          <a:lstStyle>
            <a:lvl1pPr marL="0" marR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none" baseline="0">
                <a:solidFill>
                  <a:schemeClr val="bg1"/>
                </a:solidFill>
                <a:latin typeface="Calibri"/>
              </a:defRPr>
            </a:lvl1pPr>
            <a:lvl2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>
              <a:lnSpc>
                <a:spcPts val="2500"/>
              </a:lnSpc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Text</a:t>
            </a:r>
            <a:r>
              <a:rPr lang="nl-NL" dirty="0"/>
              <a:t> block </a:t>
            </a:r>
            <a:r>
              <a:rPr lang="nl-NL" dirty="0" err="1"/>
              <a:t>adapts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KopieerBalk"/>
          <p:cNvSpPr/>
          <p:nvPr userDrawn="1"/>
        </p:nvSpPr>
        <p:spPr>
          <a:xfrm>
            <a:off x="908602" y="1568448"/>
            <a:ext cx="144016" cy="147600"/>
          </a:xfrm>
          <a:prstGeom prst="rtTriangle">
            <a:avLst/>
          </a:prstGeom>
          <a:solidFill>
            <a:srgbClr val="00A0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KopieerBalk"/>
          <p:cNvSpPr/>
          <p:nvPr userDrawn="1"/>
        </p:nvSpPr>
        <p:spPr>
          <a:xfrm flipH="1">
            <a:off x="1016423" y="1568448"/>
            <a:ext cx="144016" cy="147600"/>
          </a:xfrm>
          <a:prstGeom prst="rtTriangle">
            <a:avLst/>
          </a:prstGeom>
          <a:solidFill>
            <a:srgbClr val="00A0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KopieerBalk"/>
          <p:cNvSpPr/>
          <p:nvPr userDrawn="1"/>
        </p:nvSpPr>
        <p:spPr>
          <a:xfrm flipH="1">
            <a:off x="1160437" y="1568448"/>
            <a:ext cx="4755600" cy="147600"/>
          </a:xfrm>
          <a:prstGeom prst="rect">
            <a:avLst/>
          </a:prstGeom>
          <a:solidFill>
            <a:srgbClr val="00A0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KopieerBalk"/>
          <p:cNvSpPr/>
          <p:nvPr userDrawn="1"/>
        </p:nvSpPr>
        <p:spPr>
          <a:xfrm flipH="1">
            <a:off x="429790" y="1568448"/>
            <a:ext cx="478800" cy="147600"/>
          </a:xfrm>
          <a:prstGeom prst="rect">
            <a:avLst/>
          </a:prstGeom>
          <a:solidFill>
            <a:srgbClr val="00A0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l-NL" dirty="0">
              <a:solidFill>
                <a:srgbClr val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71332" y="6356350"/>
            <a:ext cx="5348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0E2435-E63D-1B47-8661-79333206D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0437" y="6036507"/>
            <a:ext cx="3282260" cy="6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9" descr="VU_NL_400px-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2" y="6237288"/>
            <a:ext cx="10334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322909" y="1440000"/>
            <a:ext cx="8461093" cy="4968000"/>
          </a:xfrm>
        </p:spPr>
        <p:txBody>
          <a:bodyPr>
            <a:noAutofit/>
          </a:bodyPr>
          <a:lstStyle>
            <a:lvl1pPr marL="270000" indent="0">
              <a:spcBef>
                <a:spcPts val="0"/>
              </a:spcBef>
              <a:buNone/>
              <a:defRPr sz="26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spcBef>
                <a:spcPts val="0"/>
              </a:spcBef>
              <a:buClr>
                <a:srgbClr val="0089CF"/>
              </a:buClr>
              <a:buSzPct val="80000"/>
              <a:buFont typeface="Wingdings" charset="2"/>
              <a:buChar char="§"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-266700">
              <a:spcBef>
                <a:spcPts val="0"/>
              </a:spcBef>
              <a:buClr>
                <a:srgbClr val="C00000"/>
              </a:buClr>
              <a:buSzPct val="80000"/>
              <a:buFont typeface="Lucida Grande"/>
              <a:buChar char="&gt;"/>
              <a:defRPr sz="2000">
                <a:latin typeface="Calibri" panose="020F0502020204030204" pitchFamily="34" charset="0"/>
              </a:defRPr>
            </a:lvl3pPr>
            <a:lvl4pPr marL="828000" indent="-262800">
              <a:spcBef>
                <a:spcPts val="0"/>
              </a:spcBef>
              <a:buClr>
                <a:srgbClr val="0089CF"/>
              </a:buClr>
              <a:buSzPct val="80000"/>
              <a:buFont typeface="Arial"/>
              <a:buChar char="&gt;"/>
              <a:defRPr sz="2000">
                <a:latin typeface="Calibri" panose="020F0502020204030204" pitchFamily="34" charset="0"/>
              </a:defRPr>
            </a:lvl4pPr>
            <a:lvl5pPr marL="1071563" indent="-261938">
              <a:spcBef>
                <a:spcPts val="0"/>
              </a:spcBef>
              <a:buClr>
                <a:srgbClr val="C00000"/>
              </a:buClr>
              <a:buSzPct val="80000"/>
              <a:buFont typeface="Arial"/>
              <a:buChar char="&gt;"/>
              <a:defRPr sz="20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Driehoekje"/>
          <p:cNvSpPr/>
          <p:nvPr userDrawn="1"/>
        </p:nvSpPr>
        <p:spPr>
          <a:xfrm flipV="1">
            <a:off x="617540" y="1195200"/>
            <a:ext cx="192087" cy="107951"/>
          </a:xfrm>
          <a:prstGeom prst="triangle">
            <a:avLst/>
          </a:prstGeom>
          <a:solidFill>
            <a:srgbClr val="0089CF">
              <a:alpha val="89804"/>
            </a:srgbClr>
          </a:solidFill>
          <a:ln w="6350">
            <a:noFill/>
          </a:ln>
          <a:effectLst>
            <a:outerShdw blurRad="50800" dist="38100" dir="5400000" algn="ctr" rotWithShape="0">
              <a:srgbClr val="A6A6A6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B380C0B2-F599-8D4D-9AAB-5646EAFD0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7541" y="6356350"/>
            <a:ext cx="5402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89CF"/>
                </a:solidFill>
                <a:latin typeface="Calibri"/>
              </a:defRPr>
            </a:lvl1pPr>
          </a:lstStyle>
          <a:p>
            <a:r>
              <a:rPr lang="nl-NL"/>
              <a:t>Change footer text: menu &gt; insert &gt; header en footer text</a:t>
            </a:r>
            <a:endParaRPr lang="nl-NL" dirty="0"/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50BA43BD-5468-C346-BF05-48877DFB4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1300" y="6356350"/>
            <a:ext cx="10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89CF"/>
                </a:solidFill>
                <a:latin typeface="Calibri"/>
              </a:defRPr>
            </a:lvl1pPr>
          </a:lstStyle>
          <a:p>
            <a:fld id="{16CC70A2-6B8C-4FE8-A4AE-E466C9B2130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16632"/>
            <a:ext cx="8928992" cy="1078568"/>
          </a:xfrm>
          <a:prstGeom prst="rect">
            <a:avLst/>
          </a:prstGeom>
          <a:solidFill>
            <a:srgbClr val="0089CF">
              <a:alpha val="89804"/>
            </a:srgbClr>
          </a:solidFill>
          <a:ln>
            <a:noFill/>
          </a:ln>
          <a:effectLst>
            <a:outerShdw blurRad="50800" dist="38100" dir="5400000" algn="ctr" rotWithShape="0">
              <a:srgbClr val="A6A6A6">
                <a:alpha val="40000"/>
              </a:srgbClr>
            </a:outerShdw>
          </a:effectLst>
        </p:spPr>
        <p:txBody>
          <a:bodyPr lIns="288000" tIns="144000" rIns="72000" bIns="72000" anchor="ctr">
            <a:normAutofit/>
          </a:bodyPr>
          <a:lstStyle>
            <a:lvl1pPr algn="l">
              <a:defRPr lang="nl-NL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 algn="l" eaLnBrk="0" hangingPunct="0">
              <a:lnSpc>
                <a:spcPts val="3200"/>
              </a:lnSpc>
            </a:pPr>
            <a:r>
              <a:rPr lang="en-US" dirty="0"/>
              <a:t>Text/image</a:t>
            </a:r>
            <a:br>
              <a:rPr lang="en-US" dirty="0"/>
            </a:br>
            <a:r>
              <a:rPr lang="en-US" dirty="0"/>
              <a:t>max 2 lines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372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324000" y="1440000"/>
            <a:ext cx="846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64" r:id="rId8"/>
    <p:sldLayoutId id="2147483660" r:id="rId9"/>
    <p:sldLayoutId id="2147483663" r:id="rId10"/>
    <p:sldLayoutId id="2147483672" r:id="rId11"/>
    <p:sldLayoutId id="2147483657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 Narrow Bold"/>
          <a:ea typeface="ＭＳ Ｐゴシック" charset="-128"/>
          <a:cs typeface="Arial Narrow Bold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charset="0"/>
          <a:ea typeface="ＭＳ Ｐゴシック" charset="-128"/>
        </a:defRPr>
      </a:lvl9pPr>
    </p:titleStyle>
    <p:bodyStyle>
      <a:lvl1pPr marL="273050" indent="0" algn="l" defTabSz="457200" rtl="0" eaLnBrk="1" fontAlgn="base" hangingPunct="1">
        <a:spcBef>
          <a:spcPts val="0"/>
        </a:spcBef>
        <a:spcAft>
          <a:spcPct val="0"/>
        </a:spcAft>
        <a:buFontTx/>
        <a:buNone/>
        <a:defRPr sz="2200" kern="1200"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1pPr>
      <a:lvl2pPr marL="271463" indent="-271463" algn="l" defTabSz="457200" rtl="0" eaLnBrk="1" fontAlgn="base" hangingPunct="1">
        <a:spcBef>
          <a:spcPts val="0"/>
        </a:spcBef>
        <a:spcAft>
          <a:spcPct val="0"/>
        </a:spcAft>
        <a:buClr>
          <a:srgbClr val="0089CF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+mn-cs"/>
        </a:defRPr>
      </a:lvl2pPr>
      <a:lvl3pPr marL="542925" indent="-271463" algn="l" defTabSz="457200" rtl="0" eaLnBrk="1" fontAlgn="base" hangingPunct="1">
        <a:spcBef>
          <a:spcPts val="0"/>
        </a:spcBef>
        <a:spcAft>
          <a:spcPct val="0"/>
        </a:spcAft>
        <a:buClr>
          <a:srgbClr val="0089CF"/>
        </a:buClr>
        <a:buSzPct val="80000"/>
        <a:buFont typeface="Lucida Grande"/>
        <a:buChar char="&gt;"/>
        <a:defRPr sz="1800" kern="1200"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+mn-cs"/>
        </a:defRPr>
      </a:lvl3pPr>
      <a:lvl4pPr marL="809625" indent="-266700" algn="l" defTabSz="457200" rtl="0" eaLnBrk="1" fontAlgn="base" hangingPunct="1">
        <a:spcBef>
          <a:spcPts val="0"/>
        </a:spcBef>
        <a:spcAft>
          <a:spcPct val="0"/>
        </a:spcAft>
        <a:buClr>
          <a:srgbClr val="0089CF"/>
        </a:buClr>
        <a:buSzPct val="80000"/>
        <a:buFont typeface="Lucida Grande"/>
        <a:buChar char="&gt;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+mn-cs"/>
        </a:defRPr>
      </a:lvl4pPr>
      <a:lvl5pPr marL="1071563" indent="-261938" algn="l" defTabSz="457200" rtl="0" eaLnBrk="1" fontAlgn="base" hangingPunct="1">
        <a:spcBef>
          <a:spcPts val="0"/>
        </a:spcBef>
        <a:spcAft>
          <a:spcPct val="0"/>
        </a:spcAft>
        <a:buClr>
          <a:srgbClr val="0089CF"/>
        </a:buClr>
        <a:buSzPct val="80000"/>
        <a:buFont typeface="Lucida Grande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10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8.emf"/><Relationship Id="rId3" Type="http://schemas.openxmlformats.org/officeDocument/2006/relationships/image" Target="../media/image11.emf"/><Relationship Id="rId7" Type="http://schemas.openxmlformats.org/officeDocument/2006/relationships/image" Target="../media/image16.emf"/><Relationship Id="rId12" Type="http://schemas.openxmlformats.org/officeDocument/2006/relationships/customXml" Target="../ink/ink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4.xml"/><Relationship Id="rId11" Type="http://schemas.openxmlformats.org/officeDocument/2006/relationships/image" Target="../media/image17.emf"/><Relationship Id="rId5" Type="http://schemas.openxmlformats.org/officeDocument/2006/relationships/image" Target="../media/image15.emf"/><Relationship Id="rId15" Type="http://schemas.openxmlformats.org/officeDocument/2006/relationships/image" Target="../media/image19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2.emf"/><Relationship Id="rId1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2.png"/><Relationship Id="rId3" Type="http://schemas.openxmlformats.org/officeDocument/2006/relationships/image" Target="../media/image11.emf"/><Relationship Id="rId7" Type="http://schemas.openxmlformats.org/officeDocument/2006/relationships/image" Target="../media/image19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8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13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4.emf"/><Relationship Id="rId1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dirty="0"/>
              <a:t>introduction to Decision analytic modeling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3D19A18-D748-B74C-A09E-DC0130B3A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69" y="1405469"/>
            <a:ext cx="8710227" cy="50399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839F-1FEC-4FFC-870D-3B6DB3043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8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5"/>
    </mc:Choice>
    <mc:Fallback xmlns="">
      <p:transition spd="slow" advTm="212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57750B9-F6D2-2848-85BE-E9704FE16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95200"/>
            <a:ext cx="8461093" cy="4968000"/>
          </a:xfrm>
        </p:spPr>
        <p:txBody>
          <a:bodyPr/>
          <a:lstStyle/>
          <a:p>
            <a:pPr marL="0" algn="just" defTabSz="914400" fontAlgn="auto">
              <a:spcAft>
                <a:spcPts val="0"/>
              </a:spcAft>
            </a:pPr>
            <a:r>
              <a:rPr lang="en-GB" dirty="0"/>
              <a:t>What is the expected probability of each the pathway?</a:t>
            </a:r>
          </a:p>
          <a:p>
            <a:pPr marL="0" algn="just" defTabSz="914400" fontAlgn="auto">
              <a:spcAft>
                <a:spcPts val="0"/>
              </a:spcAft>
            </a:pPr>
            <a:r>
              <a:rPr lang="en-GB" dirty="0"/>
              <a:t>Hint: if there is more than one decision node in a path, you need to calculate a conditional probability. </a:t>
            </a:r>
            <a:endParaRPr lang="cs-CZ" dirty="0"/>
          </a:p>
          <a:p>
            <a:pPr marL="0" lvl="0" algn="just" defTabSz="914400" fontAlgn="auto">
              <a:spcAft>
                <a:spcPts val="0"/>
              </a:spcAft>
            </a:pPr>
            <a:endParaRPr lang="en-US" sz="24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EC2A19D-3E2F-AB4C-B63B-A70734D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5" name="Afbeelding 10">
            <a:extLst>
              <a:ext uri="{FF2B5EF4-FFF2-40B4-BE49-F238E27FC236}">
                <a16:creationId xmlns:a16="http://schemas.microsoft.com/office/drawing/2014/main" id="{6B33CF2F-0E6D-BD4B-8255-2BBE2DFC15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733" y="2430379"/>
            <a:ext cx="7198753" cy="40413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Rukopis 41">
                <a:extLst>
                  <a:ext uri="{FF2B5EF4-FFF2-40B4-BE49-F238E27FC236}">
                    <a16:creationId xmlns:a16="http://schemas.microsoft.com/office/drawing/2014/main" id="{E5BD8318-7FA5-5C4C-B839-B2E32B58A52E}"/>
                  </a:ext>
                </a:extLst>
              </p14:cNvPr>
              <p14:cNvContentPartPr/>
              <p14:nvPr/>
            </p14:nvContentPartPr>
            <p14:xfrm>
              <a:off x="190124" y="2582427"/>
              <a:ext cx="7104240" cy="1396440"/>
            </p14:xfrm>
          </p:contentPart>
        </mc:Choice>
        <mc:Fallback xmlns="">
          <p:pic>
            <p:nvPicPr>
              <p:cNvPr id="42" name="Rukopis 41">
                <a:extLst>
                  <a:ext uri="{FF2B5EF4-FFF2-40B4-BE49-F238E27FC236}">
                    <a16:creationId xmlns:a16="http://schemas.microsoft.com/office/drawing/2014/main" id="{E5BD8318-7FA5-5C4C-B839-B2E32B58A5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22" y="2510408"/>
                <a:ext cx="7175884" cy="1540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Rukopis 42">
                <a:extLst>
                  <a:ext uri="{FF2B5EF4-FFF2-40B4-BE49-F238E27FC236}">
                    <a16:creationId xmlns:a16="http://schemas.microsoft.com/office/drawing/2014/main" id="{6448B472-4905-BA4D-9D3F-6446A58F5166}"/>
                  </a:ext>
                </a:extLst>
              </p14:cNvPr>
              <p14:cNvContentPartPr/>
              <p14:nvPr/>
            </p14:nvContentPartPr>
            <p14:xfrm>
              <a:off x="180764" y="3071667"/>
              <a:ext cx="7082280" cy="1001160"/>
            </p14:xfrm>
          </p:contentPart>
        </mc:Choice>
        <mc:Fallback xmlns="">
          <p:pic>
            <p:nvPicPr>
              <p:cNvPr id="43" name="Rukopis 42">
                <a:extLst>
                  <a:ext uri="{FF2B5EF4-FFF2-40B4-BE49-F238E27FC236}">
                    <a16:creationId xmlns:a16="http://schemas.microsoft.com/office/drawing/2014/main" id="{6448B472-4905-BA4D-9D3F-6446A58F51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762" y="2999667"/>
                <a:ext cx="7153924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Rukopis 43">
                <a:extLst>
                  <a:ext uri="{FF2B5EF4-FFF2-40B4-BE49-F238E27FC236}">
                    <a16:creationId xmlns:a16="http://schemas.microsoft.com/office/drawing/2014/main" id="{12509E71-F9E3-C741-A119-B29FED03B367}"/>
                  </a:ext>
                </a:extLst>
              </p14:cNvPr>
              <p14:cNvContentPartPr/>
              <p14:nvPr/>
            </p14:nvContentPartPr>
            <p14:xfrm>
              <a:off x="146924" y="3397107"/>
              <a:ext cx="7137720" cy="858960"/>
            </p14:xfrm>
          </p:contentPart>
        </mc:Choice>
        <mc:Fallback xmlns="">
          <p:pic>
            <p:nvPicPr>
              <p:cNvPr id="44" name="Rukopis 43">
                <a:extLst>
                  <a:ext uri="{FF2B5EF4-FFF2-40B4-BE49-F238E27FC236}">
                    <a16:creationId xmlns:a16="http://schemas.microsoft.com/office/drawing/2014/main" id="{12509E71-F9E3-C741-A119-B29FED03B3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24" y="3325107"/>
                <a:ext cx="720936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Rukopis 44">
                <a:extLst>
                  <a:ext uri="{FF2B5EF4-FFF2-40B4-BE49-F238E27FC236}">
                    <a16:creationId xmlns:a16="http://schemas.microsoft.com/office/drawing/2014/main" id="{2C60132B-BB2C-4A49-88DB-E8E5DCB47275}"/>
                  </a:ext>
                </a:extLst>
              </p14:cNvPr>
              <p14:cNvContentPartPr/>
              <p14:nvPr/>
            </p14:nvContentPartPr>
            <p14:xfrm>
              <a:off x="167084" y="4344627"/>
              <a:ext cx="7093440" cy="781200"/>
            </p14:xfrm>
          </p:contentPart>
        </mc:Choice>
        <mc:Fallback xmlns="">
          <p:pic>
            <p:nvPicPr>
              <p:cNvPr id="45" name="Rukopis 44">
                <a:extLst>
                  <a:ext uri="{FF2B5EF4-FFF2-40B4-BE49-F238E27FC236}">
                    <a16:creationId xmlns:a16="http://schemas.microsoft.com/office/drawing/2014/main" id="{2C60132B-BB2C-4A49-88DB-E8E5DCB472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084" y="4272627"/>
                <a:ext cx="716508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Rukopis 45">
                <a:extLst>
                  <a:ext uri="{FF2B5EF4-FFF2-40B4-BE49-F238E27FC236}">
                    <a16:creationId xmlns:a16="http://schemas.microsoft.com/office/drawing/2014/main" id="{F834CE6A-1FE3-644F-97B0-FFBA6FAD4D3C}"/>
                  </a:ext>
                </a:extLst>
              </p14:cNvPr>
              <p14:cNvContentPartPr/>
              <p14:nvPr/>
            </p14:nvContentPartPr>
            <p14:xfrm>
              <a:off x="159884" y="4472067"/>
              <a:ext cx="7124760" cy="1105200"/>
            </p14:xfrm>
          </p:contentPart>
        </mc:Choice>
        <mc:Fallback xmlns="">
          <p:pic>
            <p:nvPicPr>
              <p:cNvPr id="46" name="Rukopis 45">
                <a:extLst>
                  <a:ext uri="{FF2B5EF4-FFF2-40B4-BE49-F238E27FC236}">
                    <a16:creationId xmlns:a16="http://schemas.microsoft.com/office/drawing/2014/main" id="{F834CE6A-1FE3-644F-97B0-FFBA6FAD4D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884" y="4400067"/>
                <a:ext cx="7196400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Rukopis 46">
                <a:extLst>
                  <a:ext uri="{FF2B5EF4-FFF2-40B4-BE49-F238E27FC236}">
                    <a16:creationId xmlns:a16="http://schemas.microsoft.com/office/drawing/2014/main" id="{1CBA9BC9-0974-E64B-BE08-54F10DC298B1}"/>
                  </a:ext>
                </a:extLst>
              </p14:cNvPr>
              <p14:cNvContentPartPr/>
              <p14:nvPr/>
            </p14:nvContentPartPr>
            <p14:xfrm>
              <a:off x="158804" y="4622187"/>
              <a:ext cx="7106651" cy="1541013"/>
            </p14:xfrm>
          </p:contentPart>
        </mc:Choice>
        <mc:Fallback xmlns="">
          <p:pic>
            <p:nvPicPr>
              <p:cNvPr id="47" name="Rukopis 46">
                <a:extLst>
                  <a:ext uri="{FF2B5EF4-FFF2-40B4-BE49-F238E27FC236}">
                    <a16:creationId xmlns:a16="http://schemas.microsoft.com/office/drawing/2014/main" id="{1CBA9BC9-0974-E64B-BE08-54F10DC298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805" y="4550194"/>
                <a:ext cx="7178290" cy="168463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ovéPole 3">
            <a:extLst>
              <a:ext uri="{FF2B5EF4-FFF2-40B4-BE49-F238E27FC236}">
                <a16:creationId xmlns:a16="http://schemas.microsoft.com/office/drawing/2014/main" id="{2D2654C1-11E9-2C41-A11F-8F4C9A14587C}"/>
              </a:ext>
            </a:extLst>
          </p:cNvPr>
          <p:cNvSpPr txBox="1"/>
          <p:nvPr/>
        </p:nvSpPr>
        <p:spPr>
          <a:xfrm>
            <a:off x="7309246" y="2459772"/>
            <a:ext cx="1083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0.976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DBE39DB-98B1-D54A-98CE-0678612CA9BA}"/>
              </a:ext>
            </a:extLst>
          </p:cNvPr>
          <p:cNvSpPr txBox="1"/>
          <p:nvPr/>
        </p:nvSpPr>
        <p:spPr>
          <a:xfrm>
            <a:off x="7339257" y="2975169"/>
            <a:ext cx="1704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0.645*0.024 = 0.01548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809D185-AD20-DB42-AFE9-F97B74FEE8E3}"/>
              </a:ext>
            </a:extLst>
          </p:cNvPr>
          <p:cNvSpPr txBox="1"/>
          <p:nvPr/>
        </p:nvSpPr>
        <p:spPr>
          <a:xfrm>
            <a:off x="7331771" y="4050660"/>
            <a:ext cx="1730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0.355*0.024</a:t>
            </a:r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0.00852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7E5B2F2-81C9-094D-B6A0-F979AD7C4895}"/>
              </a:ext>
            </a:extLst>
          </p:cNvPr>
          <p:cNvSpPr txBox="1"/>
          <p:nvPr/>
        </p:nvSpPr>
        <p:spPr>
          <a:xfrm>
            <a:off x="7331771" y="4563707"/>
            <a:ext cx="1456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0.856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3CD41F0-70B1-914B-8A53-73098BF627A8}"/>
              </a:ext>
            </a:extLst>
          </p:cNvPr>
          <p:cNvSpPr txBox="1"/>
          <p:nvPr/>
        </p:nvSpPr>
        <p:spPr>
          <a:xfrm>
            <a:off x="7315258" y="4961185"/>
            <a:ext cx="174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0.785*0.144</a:t>
            </a:r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= 0.11304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FE8FF5B-2351-1848-A579-D437F3CA384F}"/>
              </a:ext>
            </a:extLst>
          </p:cNvPr>
          <p:cNvSpPr txBox="1"/>
          <p:nvPr/>
        </p:nvSpPr>
        <p:spPr>
          <a:xfrm>
            <a:off x="7339257" y="5934649"/>
            <a:ext cx="174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0.215*0.144</a:t>
            </a:r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accent3">
                    <a:lumMod val="75000"/>
                  </a:schemeClr>
                </a:solidFill>
              </a:rPr>
              <a:t>0.03096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50F828D-77B3-A44E-86C6-F59C380D7419}"/>
              </a:ext>
            </a:extLst>
          </p:cNvPr>
          <p:cNvSpPr txBox="1"/>
          <p:nvPr/>
        </p:nvSpPr>
        <p:spPr>
          <a:xfrm>
            <a:off x="87805" y="5932468"/>
            <a:ext cx="37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3"/>
                </a:solidFill>
              </a:rPr>
              <a:t>0.976 + 0.01548 + 0.00852 = 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2B1074C-405D-994C-8401-CB35578D5105}"/>
              </a:ext>
            </a:extLst>
          </p:cNvPr>
          <p:cNvSpPr txBox="1"/>
          <p:nvPr/>
        </p:nvSpPr>
        <p:spPr>
          <a:xfrm>
            <a:off x="100733" y="6275606"/>
            <a:ext cx="45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3"/>
                </a:solidFill>
              </a:rPr>
              <a:t>0.856 + 0.11304 + 0.03096 =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3AA6C3F-E0DB-4021-8D81-BB3899C2ED82}"/>
              </a:ext>
            </a:extLst>
          </p:cNvPr>
          <p:cNvSpPr/>
          <p:nvPr/>
        </p:nvSpPr>
        <p:spPr>
          <a:xfrm>
            <a:off x="8853318" y="2444386"/>
            <a:ext cx="287515" cy="178955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6A38233-00E0-42CB-A1F3-7FD7E8610AD3}"/>
              </a:ext>
            </a:extLst>
          </p:cNvPr>
          <p:cNvSpPr/>
          <p:nvPr/>
        </p:nvSpPr>
        <p:spPr>
          <a:xfrm>
            <a:off x="8861960" y="4479437"/>
            <a:ext cx="287515" cy="178955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1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57750B9-F6D2-2848-85BE-E9704FE16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95200"/>
            <a:ext cx="8461093" cy="4968000"/>
          </a:xfrm>
        </p:spPr>
        <p:txBody>
          <a:bodyPr/>
          <a:lstStyle/>
          <a:p>
            <a:pPr marL="0" lvl="0" algn="just" defTabSz="914400" fontAlgn="auto"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Consider utility values assigned to each path in the figure below. Calculate the expected utility of each treatment arm (use 3 decimal places). 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EC2A19D-3E2F-AB4C-B63B-A70734D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17" name="Afbeelding 11">
            <a:extLst>
              <a:ext uri="{FF2B5EF4-FFF2-40B4-BE49-F238E27FC236}">
                <a16:creationId xmlns:a16="http://schemas.microsoft.com/office/drawing/2014/main" id="{F05221B3-E11E-BF45-82E2-67AF0D270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855" y="2359977"/>
            <a:ext cx="4565968" cy="3220293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5F3F1E9-00B7-C74F-9345-D2EF6A3D7138}"/>
              </a:ext>
            </a:extLst>
          </p:cNvPr>
          <p:cNvSpPr txBox="1"/>
          <p:nvPr/>
        </p:nvSpPr>
        <p:spPr>
          <a:xfrm>
            <a:off x="5055823" y="2370012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0.91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2991442-270D-E343-88A5-655B28047918}"/>
              </a:ext>
            </a:extLst>
          </p:cNvPr>
          <p:cNvSpPr txBox="1"/>
          <p:nvPr/>
        </p:nvSpPr>
        <p:spPr>
          <a:xfrm>
            <a:off x="5055823" y="3979465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0.93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56BB6771-4C27-FE43-A4FA-E28BEF5EA25B}"/>
              </a:ext>
            </a:extLst>
          </p:cNvPr>
          <p:cNvSpPr txBox="1"/>
          <p:nvPr/>
        </p:nvSpPr>
        <p:spPr>
          <a:xfrm>
            <a:off x="5055823" y="2760971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0.62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7FFF8EC2-C3EB-FC46-843B-B81B63248474}"/>
              </a:ext>
            </a:extLst>
          </p:cNvPr>
          <p:cNvSpPr txBox="1"/>
          <p:nvPr/>
        </p:nvSpPr>
        <p:spPr>
          <a:xfrm>
            <a:off x="5006340" y="3554884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0.75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1AAF438-5BC4-2145-AF90-CB181032E79C}"/>
              </a:ext>
            </a:extLst>
          </p:cNvPr>
          <p:cNvSpPr txBox="1"/>
          <p:nvPr/>
        </p:nvSpPr>
        <p:spPr>
          <a:xfrm>
            <a:off x="5055823" y="4380722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0.65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AA0EC023-01AA-EE42-B761-E6171D4F9554}"/>
              </a:ext>
            </a:extLst>
          </p:cNvPr>
          <p:cNvSpPr txBox="1"/>
          <p:nvPr/>
        </p:nvSpPr>
        <p:spPr>
          <a:xfrm>
            <a:off x="5086350" y="5140824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0.8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F35513-8ED7-D04E-9CEB-5CE52BCC47DA}"/>
              </a:ext>
            </a:extLst>
          </p:cNvPr>
          <p:cNvSpPr txBox="1"/>
          <p:nvPr/>
        </p:nvSpPr>
        <p:spPr>
          <a:xfrm>
            <a:off x="5791999" y="3559578"/>
            <a:ext cx="183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0.00852 * 0.75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cs-CZ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3215318-8239-7143-B241-799526B6134D}"/>
              </a:ext>
            </a:extLst>
          </p:cNvPr>
          <p:cNvSpPr txBox="1"/>
          <p:nvPr/>
        </p:nvSpPr>
        <p:spPr>
          <a:xfrm>
            <a:off x="8091273" y="4617327"/>
            <a:ext cx="10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75000"/>
                  </a:schemeClr>
                </a:solidFill>
              </a:rPr>
              <a:t>= 0.894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55D386E-A8A5-4F61-8120-6AF8DCC0FAB2}"/>
              </a:ext>
            </a:extLst>
          </p:cNvPr>
          <p:cNvSpPr/>
          <p:nvPr/>
        </p:nvSpPr>
        <p:spPr>
          <a:xfrm>
            <a:off x="7717095" y="2491273"/>
            <a:ext cx="323872" cy="134360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26C02-401B-493F-B064-857DB967E394}"/>
              </a:ext>
            </a:extLst>
          </p:cNvPr>
          <p:cNvSpPr txBox="1"/>
          <p:nvPr/>
        </p:nvSpPr>
        <p:spPr>
          <a:xfrm>
            <a:off x="5785650" y="2403433"/>
            <a:ext cx="1887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0.976 * 0.91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 +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B50416-9A32-49FA-9286-DA33C4E525F7}"/>
              </a:ext>
            </a:extLst>
          </p:cNvPr>
          <p:cNvSpPr txBox="1"/>
          <p:nvPr/>
        </p:nvSpPr>
        <p:spPr>
          <a:xfrm>
            <a:off x="5772708" y="2749343"/>
            <a:ext cx="2145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0.01548 * 0.62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+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D93A6-9815-43D4-A5D2-9C943DAD65A3}"/>
              </a:ext>
            </a:extLst>
          </p:cNvPr>
          <p:cNvSpPr txBox="1"/>
          <p:nvPr/>
        </p:nvSpPr>
        <p:spPr>
          <a:xfrm>
            <a:off x="8073165" y="2978411"/>
            <a:ext cx="1133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solidFill>
                  <a:schemeClr val="accent3">
                    <a:lumMod val="75000"/>
                  </a:schemeClr>
                </a:solidFill>
              </a:rPr>
              <a:t>= 0.904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431085-D1FE-4496-8593-B97DD30E02BA}"/>
              </a:ext>
            </a:extLst>
          </p:cNvPr>
          <p:cNvSpPr txBox="1"/>
          <p:nvPr/>
        </p:nvSpPr>
        <p:spPr>
          <a:xfrm>
            <a:off x="5791999" y="4008671"/>
            <a:ext cx="1925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0.856 * 0.93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 +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90166-9F0E-4EDE-8A8F-B9A5ECB100F1}"/>
              </a:ext>
            </a:extLst>
          </p:cNvPr>
          <p:cNvSpPr txBox="1"/>
          <p:nvPr/>
        </p:nvSpPr>
        <p:spPr>
          <a:xfrm>
            <a:off x="5794327" y="4484862"/>
            <a:ext cx="210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0.11304 * 0.65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 +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A38CA3-5F5B-4E00-A3B2-413D33968014}"/>
              </a:ext>
            </a:extLst>
          </p:cNvPr>
          <p:cNvSpPr txBox="1"/>
          <p:nvPr/>
        </p:nvSpPr>
        <p:spPr>
          <a:xfrm>
            <a:off x="5798274" y="5119123"/>
            <a:ext cx="458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0.03096 * 0.8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NL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B0470C9-CBBE-42CE-8AA7-3297E123ED1F}"/>
              </a:ext>
            </a:extLst>
          </p:cNvPr>
          <p:cNvSpPr/>
          <p:nvPr/>
        </p:nvSpPr>
        <p:spPr>
          <a:xfrm>
            <a:off x="7734874" y="4144846"/>
            <a:ext cx="323872" cy="134360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55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3" grpId="0" animBg="1"/>
      <p:bldP spid="15" grpId="0"/>
      <p:bldP spid="18" grpId="0"/>
      <p:bldP spid="19" grpId="0"/>
      <p:bldP spid="21" grpId="0"/>
      <p:bldP spid="29" grpId="0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57750B9-F6D2-2848-85BE-E9704FE16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95200"/>
            <a:ext cx="8461093" cy="4968000"/>
          </a:xfrm>
        </p:spPr>
        <p:txBody>
          <a:bodyPr/>
          <a:lstStyle/>
          <a:p>
            <a:pPr lvl="0"/>
            <a:r>
              <a:rPr lang="en-GB" dirty="0"/>
              <a:t>The costs of an operation are €5000 and of medication €1800. Calculate the expected costs of each treatment arm (0 decimals).</a:t>
            </a: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EC2A19D-3E2F-AB4C-B63B-A70734D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pic>
        <p:nvPicPr>
          <p:cNvPr id="17" name="Afbeelding 11">
            <a:extLst>
              <a:ext uri="{FF2B5EF4-FFF2-40B4-BE49-F238E27FC236}">
                <a16:creationId xmlns:a16="http://schemas.microsoft.com/office/drawing/2014/main" id="{F05221B3-E11E-BF45-82E2-67AF0D2705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372" y="2359977"/>
            <a:ext cx="4565968" cy="3220293"/>
          </a:xfrm>
          <a:prstGeom prst="rect">
            <a:avLst/>
          </a:prstGeom>
        </p:spPr>
      </p:pic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F35513-8ED7-D04E-9CEB-5CE52BCC47DA}"/>
              </a:ext>
            </a:extLst>
          </p:cNvPr>
          <p:cNvSpPr txBox="1"/>
          <p:nvPr/>
        </p:nvSpPr>
        <p:spPr>
          <a:xfrm>
            <a:off x="4948658" y="2376344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0.976 * 5000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 +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3215318-8239-7143-B241-799526B6134D}"/>
              </a:ext>
            </a:extLst>
          </p:cNvPr>
          <p:cNvSpPr txBox="1"/>
          <p:nvPr/>
        </p:nvSpPr>
        <p:spPr>
          <a:xfrm>
            <a:off x="4948658" y="3964443"/>
            <a:ext cx="215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0.856 * 1800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 +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09E1F43-FD13-4675-AE23-E8E9FED68105}"/>
              </a:ext>
            </a:extLst>
          </p:cNvPr>
          <p:cNvSpPr/>
          <p:nvPr/>
        </p:nvSpPr>
        <p:spPr>
          <a:xfrm>
            <a:off x="7017900" y="2519510"/>
            <a:ext cx="323872" cy="134360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4E7B9-0FDF-4726-B230-D3366F98E6C3}"/>
              </a:ext>
            </a:extLst>
          </p:cNvPr>
          <p:cNvSpPr txBox="1"/>
          <p:nvPr/>
        </p:nvSpPr>
        <p:spPr>
          <a:xfrm>
            <a:off x="7356410" y="2988722"/>
            <a:ext cx="99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cs-CZ" b="1" dirty="0">
                <a:solidFill>
                  <a:schemeClr val="accent3">
                    <a:lumMod val="75000"/>
                  </a:schemeClr>
                </a:solidFill>
              </a:rPr>
              <a:t>5093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B961BE6-80DF-4B9A-8D6C-5EF3FC5B56D8}"/>
              </a:ext>
            </a:extLst>
          </p:cNvPr>
          <p:cNvSpPr/>
          <p:nvPr/>
        </p:nvSpPr>
        <p:spPr>
          <a:xfrm>
            <a:off x="6966377" y="4114686"/>
            <a:ext cx="323872" cy="134360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C3EE7-0DEB-4F97-964C-E899FD9CEA51}"/>
              </a:ext>
            </a:extLst>
          </p:cNvPr>
          <p:cNvSpPr txBox="1"/>
          <p:nvPr/>
        </p:nvSpPr>
        <p:spPr>
          <a:xfrm>
            <a:off x="7252987" y="4601824"/>
            <a:ext cx="1343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=  </a:t>
            </a:r>
            <a:r>
              <a:rPr lang="cs-CZ" b="1" dirty="0">
                <a:solidFill>
                  <a:schemeClr val="accent3">
                    <a:lumMod val="75000"/>
                  </a:schemeClr>
                </a:solidFill>
              </a:rPr>
              <a:t>2421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DD281-7B7B-4B2F-91AD-033100B66FEE}"/>
              </a:ext>
            </a:extLst>
          </p:cNvPr>
          <p:cNvSpPr txBox="1"/>
          <p:nvPr/>
        </p:nvSpPr>
        <p:spPr>
          <a:xfrm>
            <a:off x="4948658" y="2755458"/>
            <a:ext cx="2838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0.01548 * 10000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 +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E56B3-471D-4997-90F6-8A80DE223833}"/>
              </a:ext>
            </a:extLst>
          </p:cNvPr>
          <p:cNvSpPr txBox="1"/>
          <p:nvPr/>
        </p:nvSpPr>
        <p:spPr>
          <a:xfrm>
            <a:off x="4947238" y="3536020"/>
            <a:ext cx="200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0.00852 * 6800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cs-CZ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11464-CA05-4B28-A4E0-CAC626F03669}"/>
              </a:ext>
            </a:extLst>
          </p:cNvPr>
          <p:cNvSpPr txBox="1"/>
          <p:nvPr/>
        </p:nvSpPr>
        <p:spPr>
          <a:xfrm>
            <a:off x="4977499" y="4295901"/>
            <a:ext cx="215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0.11304 * 6800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 +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637D5-2830-4814-B2FC-7233DA952C1C}"/>
              </a:ext>
            </a:extLst>
          </p:cNvPr>
          <p:cNvSpPr txBox="1"/>
          <p:nvPr/>
        </p:nvSpPr>
        <p:spPr>
          <a:xfrm>
            <a:off x="4948658" y="5130952"/>
            <a:ext cx="1885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0.03096 * 3600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57750B9-F6D2-2848-85BE-E9704FE16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95200"/>
            <a:ext cx="8461093" cy="4968000"/>
          </a:xfrm>
        </p:spPr>
        <p:txBody>
          <a:bodyPr/>
          <a:lstStyle/>
          <a:p>
            <a:pPr lvl="0"/>
            <a:r>
              <a:rPr lang="en-US" dirty="0"/>
              <a:t>Calculate ICER. Is an operation cost-effective treatment (WTP Threshold = </a:t>
            </a:r>
            <a:r>
              <a:rPr lang="en-GB" dirty="0"/>
              <a:t>€ </a:t>
            </a:r>
            <a:r>
              <a:rPr lang="en-US" dirty="0"/>
              <a:t>25000)? Place an ICER to a correct quadrant of the CE plane.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EC2A19D-3E2F-AB4C-B63B-A70734D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F35513-8ED7-D04E-9CEB-5CE52BCC47DA}"/>
              </a:ext>
            </a:extLst>
          </p:cNvPr>
          <p:cNvSpPr txBox="1"/>
          <p:nvPr/>
        </p:nvSpPr>
        <p:spPr>
          <a:xfrm>
            <a:off x="575403" y="2499022"/>
            <a:ext cx="4732020" cy="64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= (5093 – 2421)/(0.904 – 0.894) = </a:t>
            </a:r>
            <a:r>
              <a:rPr lang="cs-CZ" b="1" dirty="0">
                <a:solidFill>
                  <a:srgbClr val="FF0000"/>
                </a:solidFill>
              </a:rPr>
              <a:t>267,200</a:t>
            </a:r>
          </a:p>
          <a:p>
            <a:endParaRPr lang="cs-CZ" dirty="0"/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20F330EB-C5F6-3249-90E2-A133057ED02E}"/>
              </a:ext>
            </a:extLst>
          </p:cNvPr>
          <p:cNvCxnSpPr/>
          <p:nvPr/>
        </p:nvCxnSpPr>
        <p:spPr>
          <a:xfrm>
            <a:off x="6629400" y="3429000"/>
            <a:ext cx="0" cy="2734200"/>
          </a:xfrm>
          <a:prstGeom prst="line">
            <a:avLst/>
          </a:prstGeom>
          <a:ln>
            <a:solidFill>
              <a:srgbClr val="0089C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0BBCA53E-B546-DD4C-82D5-4805DBF88AA4}"/>
              </a:ext>
            </a:extLst>
          </p:cNvPr>
          <p:cNvCxnSpPr>
            <a:cxnSpLocks/>
          </p:cNvCxnSpPr>
          <p:nvPr/>
        </p:nvCxnSpPr>
        <p:spPr>
          <a:xfrm>
            <a:off x="4789170" y="4796100"/>
            <a:ext cx="3457117" cy="0"/>
          </a:xfrm>
          <a:prstGeom prst="line">
            <a:avLst/>
          </a:prstGeom>
          <a:ln>
            <a:solidFill>
              <a:srgbClr val="0089C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ál 8">
            <a:extLst>
              <a:ext uri="{FF2B5EF4-FFF2-40B4-BE49-F238E27FC236}">
                <a16:creationId xmlns:a16="http://schemas.microsoft.com/office/drawing/2014/main" id="{070AB192-CD52-3D4F-8D16-17F38D321D42}"/>
              </a:ext>
            </a:extLst>
          </p:cNvPr>
          <p:cNvSpPr/>
          <p:nvPr/>
        </p:nvSpPr>
        <p:spPr>
          <a:xfrm>
            <a:off x="6789420" y="3543300"/>
            <a:ext cx="308610" cy="297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CC8E13BC-4AED-EB46-B39D-9079D9550E79}"/>
              </a:ext>
            </a:extLst>
          </p:cNvPr>
          <p:cNvCxnSpPr>
            <a:cxnSpLocks/>
          </p:cNvCxnSpPr>
          <p:nvPr/>
        </p:nvCxnSpPr>
        <p:spPr>
          <a:xfrm flipH="1">
            <a:off x="5406390" y="3840480"/>
            <a:ext cx="2274570" cy="2103120"/>
          </a:xfrm>
          <a:prstGeom prst="line">
            <a:avLst/>
          </a:prstGeom>
          <a:ln>
            <a:solidFill>
              <a:srgbClr val="0089CF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FD9B3655-0486-5448-B307-20321F557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GB" sz="2000" dirty="0"/>
              <a:t>Below a simple Markov model is shown.</a:t>
            </a:r>
            <a:r>
              <a:rPr lang="cs-CZ" sz="2000" dirty="0"/>
              <a:t> </a:t>
            </a:r>
            <a:r>
              <a:rPr lang="en-GB" sz="2000" dirty="0"/>
              <a:t>Starting with a cohort of 10,000 persons in the health state well, how many persons are there in the health state depression after 2 cycles?</a:t>
            </a:r>
            <a:endParaRPr lang="cs-CZ" sz="2000" dirty="0"/>
          </a:p>
          <a:p>
            <a:pPr algn="just"/>
            <a:endParaRPr lang="cs-CZ" dirty="0"/>
          </a:p>
          <a:p>
            <a:pPr algn="just"/>
            <a:endParaRPr lang="cs-CZ" dirty="0"/>
          </a:p>
          <a:p>
            <a:pPr algn="just"/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1DFAE18-4B9E-BF49-9DBD-125FBE03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F0125DE3-E78C-0648-A5B4-32D741232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25811"/>
              </p:ext>
            </p:extLst>
          </p:nvPr>
        </p:nvGraphicFramePr>
        <p:xfrm>
          <a:off x="322909" y="4389942"/>
          <a:ext cx="6339015" cy="1716542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991299">
                  <a:extLst>
                    <a:ext uri="{9D8B030D-6E8A-4147-A177-3AD203B41FA5}">
                      <a16:colId xmlns:a16="http://schemas.microsoft.com/office/drawing/2014/main" val="987335979"/>
                    </a:ext>
                  </a:extLst>
                </a:gridCol>
                <a:gridCol w="1177532">
                  <a:extLst>
                    <a:ext uri="{9D8B030D-6E8A-4147-A177-3AD203B41FA5}">
                      <a16:colId xmlns:a16="http://schemas.microsoft.com/office/drawing/2014/main" val="1399008591"/>
                    </a:ext>
                  </a:extLst>
                </a:gridCol>
                <a:gridCol w="2387612">
                  <a:extLst>
                    <a:ext uri="{9D8B030D-6E8A-4147-A177-3AD203B41FA5}">
                      <a16:colId xmlns:a16="http://schemas.microsoft.com/office/drawing/2014/main" val="3964629657"/>
                    </a:ext>
                  </a:extLst>
                </a:gridCol>
                <a:gridCol w="1782572">
                  <a:extLst>
                    <a:ext uri="{9D8B030D-6E8A-4147-A177-3AD203B41FA5}">
                      <a16:colId xmlns:a16="http://schemas.microsoft.com/office/drawing/2014/main" val="1479552253"/>
                    </a:ext>
                  </a:extLst>
                </a:gridCol>
              </a:tblGrid>
              <a:tr h="737714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Cycle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9CF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Well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9CF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Depression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9CF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Recovery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7894"/>
                  </a:ext>
                </a:extLst>
              </a:tr>
              <a:tr h="32627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0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9CF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10,000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0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cs-CZ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743856"/>
                  </a:ext>
                </a:extLst>
              </a:tr>
              <a:tr h="32627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9CF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9000</a:t>
                      </a:r>
                      <a:endParaRPr lang="cs-CZ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endParaRPr lang="cs-CZ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0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943190"/>
                  </a:ext>
                </a:extLst>
              </a:tr>
              <a:tr h="32627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2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9CF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8100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300</a:t>
                      </a:r>
                      <a:endParaRPr lang="cs-CZ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67296"/>
                  </a:ext>
                </a:extLst>
              </a:tr>
            </a:tbl>
          </a:graphicData>
        </a:graphic>
      </p:graphicFrame>
      <p:pic>
        <p:nvPicPr>
          <p:cNvPr id="12" name="Afbeelding 26">
            <a:extLst>
              <a:ext uri="{FF2B5EF4-FFF2-40B4-BE49-F238E27FC236}">
                <a16:creationId xmlns:a16="http://schemas.microsoft.com/office/drawing/2014/main" id="{D7F0FAF4-F237-394C-976B-0EBE01907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3492" y="2353262"/>
            <a:ext cx="4080510" cy="1711048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770B1E9D-C2F1-E344-B377-E1FE47CEF726}"/>
              </a:ext>
            </a:extLst>
          </p:cNvPr>
          <p:cNvSpPr txBox="1"/>
          <p:nvPr/>
        </p:nvSpPr>
        <p:spPr>
          <a:xfrm>
            <a:off x="2652931" y="5509440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/>
              <a:t>(0.1*10,000)</a:t>
            </a:r>
            <a:r>
              <a:rPr lang="en-GB" sz="1200" b="1" dirty="0"/>
              <a:t> </a:t>
            </a:r>
            <a:r>
              <a:rPr lang="cs-CZ" sz="1200" b="1" dirty="0"/>
              <a:t>+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A04F1CD-A0FE-2A4E-A505-F043D14B2F83}"/>
              </a:ext>
            </a:extLst>
          </p:cNvPr>
          <p:cNvSpPr txBox="1"/>
          <p:nvPr/>
        </p:nvSpPr>
        <p:spPr>
          <a:xfrm>
            <a:off x="2074892" y="5751492"/>
            <a:ext cx="1494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dirty="0"/>
              <a:t>(0.1*9000)</a:t>
            </a:r>
            <a:r>
              <a:rPr lang="en-GB" sz="1200" b="1" dirty="0"/>
              <a:t> </a:t>
            </a:r>
            <a:r>
              <a:rPr lang="cs-CZ" sz="1200" b="1" dirty="0"/>
              <a:t>+</a:t>
            </a:r>
            <a:endParaRPr lang="cs-CZ" sz="1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D0684-DAFA-4CAC-ABE3-905AC1781830}"/>
              </a:ext>
            </a:extLst>
          </p:cNvPr>
          <p:cNvSpPr txBox="1"/>
          <p:nvPr/>
        </p:nvSpPr>
        <p:spPr>
          <a:xfrm>
            <a:off x="3658022" y="5493341"/>
            <a:ext cx="1160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b="1" dirty="0"/>
              <a:t>(0.7*0)</a:t>
            </a:r>
            <a:r>
              <a:rPr lang="en-GB" sz="1200" b="1" dirty="0"/>
              <a:t> </a:t>
            </a:r>
            <a:r>
              <a:rPr lang="cs-CZ" sz="1200" b="1" dirty="0"/>
              <a:t>=</a:t>
            </a:r>
            <a:r>
              <a:rPr lang="en-GB" sz="1200" b="1" dirty="0"/>
              <a:t> </a:t>
            </a:r>
            <a:r>
              <a:rPr lang="cs-CZ" sz="1200" b="1" dirty="0"/>
              <a:t>1000 </a:t>
            </a:r>
            <a:endParaRPr lang="en-NL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7567F-170A-4859-84C6-F78797A408A5}"/>
              </a:ext>
            </a:extLst>
          </p:cNvPr>
          <p:cNvSpPr txBox="1"/>
          <p:nvPr/>
        </p:nvSpPr>
        <p:spPr>
          <a:xfrm>
            <a:off x="3492416" y="5807962"/>
            <a:ext cx="1581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b="1" dirty="0"/>
              <a:t>(0.7*1000)</a:t>
            </a:r>
            <a:r>
              <a:rPr lang="en-GB" sz="1200" b="1" dirty="0"/>
              <a:t> </a:t>
            </a:r>
            <a:r>
              <a:rPr lang="cs-CZ" sz="1200" b="1" dirty="0"/>
              <a:t>=</a:t>
            </a:r>
            <a:r>
              <a:rPr lang="en-GB" sz="1200" b="1" dirty="0"/>
              <a:t> </a:t>
            </a:r>
            <a:r>
              <a:rPr lang="cs-CZ" sz="1200" b="1" dirty="0"/>
              <a:t>1600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35464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FCACEB2-E68F-1041-B32B-78BCEE1DE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Explain the terms structural and parameter uncertainty.</a:t>
            </a:r>
          </a:p>
          <a:p>
            <a:endParaRPr lang="cs-CZ" dirty="0"/>
          </a:p>
          <a:p>
            <a:pPr marL="727200" lvl="0" indent="-457200">
              <a:buFont typeface="Arial" panose="020B0604020202020204" pitchFamily="34" charset="0"/>
              <a:buChar char="•"/>
            </a:pPr>
            <a:r>
              <a:rPr lang="en-GB" i="1" dirty="0"/>
              <a:t>Structural uncertainty: uncertainty surrounding the structure of the model and the assumptions underpinning it, for example the disease pathway that is being modelled</a:t>
            </a:r>
          </a:p>
          <a:p>
            <a:pPr lvl="0"/>
            <a:endParaRPr lang="cs-CZ" dirty="0"/>
          </a:p>
          <a:p>
            <a:pPr marL="727200" lvl="0" indent="-457200">
              <a:buFont typeface="Arial" panose="020B0604020202020204" pitchFamily="34" charset="0"/>
              <a:buChar char="•"/>
            </a:pPr>
            <a:r>
              <a:rPr lang="en-GB" i="1" dirty="0"/>
              <a:t>Parameter uncertainty: uncertainty and imprecision surrounding the value of model variables such as transition probabilities, costs and effects</a:t>
            </a:r>
            <a:endParaRPr lang="cs-CZ" dirty="0"/>
          </a:p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F0859C4-84B8-F743-AF9B-1492BAF4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Bonus </a:t>
            </a:r>
            <a:r>
              <a:rPr lang="cs-CZ" dirty="0" err="1"/>
              <a:t>question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45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4CF39473-8916-E84B-9C98-00868C380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620870"/>
            <a:ext cx="8461093" cy="4968000"/>
          </a:xfrm>
        </p:spPr>
        <p:txBody>
          <a:bodyPr/>
          <a:lstStyle/>
          <a:p>
            <a:pPr marL="727200" indent="-457200">
              <a:buFont typeface="Arial" panose="020B0604020202020204" pitchFamily="34" charset="0"/>
              <a:buChar char="•"/>
            </a:pPr>
            <a:r>
              <a:rPr lang="en-US" dirty="0"/>
              <a:t>How did the reading go? Anything unclear?</a:t>
            </a:r>
          </a:p>
          <a:p>
            <a:pPr marL="727200" indent="-457200">
              <a:buFont typeface="Arial" panose="020B0604020202020204" pitchFamily="34" charset="0"/>
              <a:buChar char="•"/>
            </a:pPr>
            <a:r>
              <a:rPr lang="en-US" dirty="0"/>
              <a:t>Questions about knowledge clips?</a:t>
            </a:r>
          </a:p>
          <a:p>
            <a:pPr marL="72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2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FFDED1D-F8B3-044E-BFEA-17D31F26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1028" name="Picture 4" descr="PHD Comics: That Moment. | Phd comics, Science comics, Comics">
            <a:extLst>
              <a:ext uri="{FF2B5EF4-FFF2-40B4-BE49-F238E27FC236}">
                <a16:creationId xmlns:a16="http://schemas.microsoft.com/office/drawing/2014/main" id="{49C16F3F-FE84-A74F-9F19-963BE425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0" y="2752690"/>
            <a:ext cx="7620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6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269875" indent="-269875" eaLnBrk="1" hangingPunct="1">
              <a:buFont typeface="Arial" pitchFamily="34" charset="0"/>
              <a:buChar char="•"/>
            </a:pPr>
            <a:r>
              <a:rPr lang="en-US" dirty="0"/>
              <a:t>Decision tree</a:t>
            </a:r>
          </a:p>
          <a:p>
            <a:pPr marL="269875" indent="-269875" eaLnBrk="1" hangingPunct="1">
              <a:buFont typeface="Arial" pitchFamily="34" charset="0"/>
              <a:buChar char="•"/>
            </a:pPr>
            <a:r>
              <a:rPr lang="en-US" dirty="0"/>
              <a:t>Markov model</a:t>
            </a:r>
          </a:p>
          <a:p>
            <a:pPr marL="269875" indent="-269875" eaLnBrk="1" hangingPunct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41453" y="1302840"/>
            <a:ext cx="8461093" cy="4968000"/>
          </a:xfrm>
        </p:spPr>
        <p:txBody>
          <a:bodyPr/>
          <a:lstStyle/>
          <a:p>
            <a:pPr lvl="0"/>
            <a:r>
              <a:rPr lang="en-GB" dirty="0"/>
              <a:t>Give two reasons why decision modelling to estimate cost-effectiveness is used instead of a randomised controlled trial.</a:t>
            </a:r>
          </a:p>
          <a:p>
            <a:pPr marL="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0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41453" y="1302840"/>
            <a:ext cx="8461093" cy="4968000"/>
          </a:xfrm>
        </p:spPr>
        <p:txBody>
          <a:bodyPr/>
          <a:lstStyle/>
          <a:p>
            <a:pPr lvl="0"/>
            <a:r>
              <a:rPr lang="en-GB" dirty="0"/>
              <a:t>Give two reasons why decision modelling to estimate cost-effectiveness is used instead of a randomised controlled trial.</a:t>
            </a:r>
          </a:p>
          <a:p>
            <a:pPr lvl="0"/>
            <a:endParaRPr lang="cs-CZ" dirty="0"/>
          </a:p>
          <a:p>
            <a:pPr marL="727200" lvl="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</a:rPr>
              <a:t>It is not possible to compare all available treatment options for a specific condition.</a:t>
            </a:r>
          </a:p>
          <a:p>
            <a:pPr lvl="0"/>
            <a:endParaRPr lang="cs-CZ" dirty="0">
              <a:solidFill>
                <a:schemeClr val="accent3"/>
              </a:solidFill>
            </a:endParaRPr>
          </a:p>
          <a:p>
            <a:pPr marL="727200" lvl="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</a:rPr>
              <a:t>It is not possible to conduct a RCT over a long enough time period to capture differences in economic outcomes.</a:t>
            </a:r>
          </a:p>
          <a:p>
            <a:pPr lvl="0"/>
            <a:endParaRPr lang="cs-CZ" dirty="0">
              <a:solidFill>
                <a:schemeClr val="accent3"/>
              </a:solidFill>
            </a:endParaRPr>
          </a:p>
          <a:p>
            <a:pPr marL="727200" lvl="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</a:rPr>
              <a:t>Important information from other sources should be included as evidence.</a:t>
            </a:r>
            <a:endParaRPr lang="cs-CZ" dirty="0">
              <a:solidFill>
                <a:schemeClr val="accent3"/>
              </a:solidFill>
            </a:endParaRPr>
          </a:p>
          <a:p>
            <a:pPr marL="269875" indent="-269875" eaLnBrk="1" hangingPunct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nl-NL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What are the elements of a Markov model? How are they represented?</a:t>
            </a:r>
          </a:p>
          <a:p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/>
              <a:t>Transition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/>
              <a:t>Decision node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/>
              <a:t>Chance node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/>
              <a:t>Health state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/>
              <a:t>Terminal node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algn="just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4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nl-NL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What are the elements of a Markov model? How are they represented?</a:t>
            </a:r>
          </a:p>
          <a:p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Transition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/>
              <a:t>Decision node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/>
              <a:t>Chance node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Health state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sz="2400" dirty="0"/>
              <a:t>Terminal node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endParaRPr lang="en-US" sz="2400" dirty="0"/>
          </a:p>
          <a:p>
            <a:pPr algn="just" eaLnBrk="1" hangingPunct="1"/>
            <a:endParaRPr lang="en-US" sz="24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F4451773-7D3B-A142-B8BA-ACA2DA61EB5D}"/>
              </a:ext>
            </a:extLst>
          </p:cNvPr>
          <p:cNvSpPr/>
          <p:nvPr/>
        </p:nvSpPr>
        <p:spPr>
          <a:xfrm>
            <a:off x="2694693" y="3386186"/>
            <a:ext cx="216758" cy="205989"/>
          </a:xfrm>
          <a:prstGeom prst="rect">
            <a:avLst/>
          </a:prstGeom>
          <a:solidFill>
            <a:srgbClr val="0089CF"/>
          </a:solidFill>
          <a:ln>
            <a:solidFill>
              <a:srgbClr val="0089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ovací šipka 3">
            <a:extLst>
              <a:ext uri="{FF2B5EF4-FFF2-40B4-BE49-F238E27FC236}">
                <a16:creationId xmlns:a16="http://schemas.microsoft.com/office/drawing/2014/main" id="{946C3028-979F-C040-AC2A-7179543BB86F}"/>
              </a:ext>
            </a:extLst>
          </p:cNvPr>
          <p:cNvCxnSpPr>
            <a:cxnSpLocks/>
          </p:cNvCxnSpPr>
          <p:nvPr/>
        </p:nvCxnSpPr>
        <p:spPr>
          <a:xfrm>
            <a:off x="2110154" y="2771192"/>
            <a:ext cx="912964" cy="0"/>
          </a:xfrm>
          <a:prstGeom prst="straightConnector1">
            <a:avLst/>
          </a:prstGeom>
          <a:ln>
            <a:solidFill>
              <a:srgbClr val="0089C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ál 4">
            <a:extLst>
              <a:ext uri="{FF2B5EF4-FFF2-40B4-BE49-F238E27FC236}">
                <a16:creationId xmlns:a16="http://schemas.microsoft.com/office/drawing/2014/main" id="{D40CDB8E-884C-B146-B5DB-74A7BB33244F}"/>
              </a:ext>
            </a:extLst>
          </p:cNvPr>
          <p:cNvSpPr/>
          <p:nvPr/>
        </p:nvSpPr>
        <p:spPr>
          <a:xfrm>
            <a:off x="2331456" y="4849051"/>
            <a:ext cx="1383323" cy="341026"/>
          </a:xfrm>
          <a:prstGeom prst="ellipse">
            <a:avLst/>
          </a:prstGeom>
          <a:solidFill>
            <a:srgbClr val="0089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rojúhelník 5">
            <a:extLst>
              <a:ext uri="{FF2B5EF4-FFF2-40B4-BE49-F238E27FC236}">
                <a16:creationId xmlns:a16="http://schemas.microsoft.com/office/drawing/2014/main" id="{83D4893F-F41B-0C4F-AAFC-F9B34A248792}"/>
              </a:ext>
            </a:extLst>
          </p:cNvPr>
          <p:cNvSpPr/>
          <p:nvPr/>
        </p:nvSpPr>
        <p:spPr>
          <a:xfrm rot="16200000">
            <a:off x="2632560" y="5659786"/>
            <a:ext cx="341025" cy="169985"/>
          </a:xfrm>
          <a:prstGeom prst="triangle">
            <a:avLst/>
          </a:prstGeom>
          <a:solidFill>
            <a:srgbClr val="0089CF"/>
          </a:solidFill>
          <a:ln>
            <a:solidFill>
              <a:srgbClr val="0089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D84BA5E7-06B0-4C4B-82F3-27D1FEC1F669}"/>
              </a:ext>
            </a:extLst>
          </p:cNvPr>
          <p:cNvSpPr/>
          <p:nvPr/>
        </p:nvSpPr>
        <p:spPr>
          <a:xfrm>
            <a:off x="2718080" y="4121762"/>
            <a:ext cx="216758" cy="234580"/>
          </a:xfrm>
          <a:prstGeom prst="ellipse">
            <a:avLst/>
          </a:prstGeom>
          <a:solidFill>
            <a:srgbClr val="0089CF"/>
          </a:solidFill>
          <a:ln>
            <a:solidFill>
              <a:srgbClr val="0089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525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57750B9-F6D2-2848-85BE-E9704FE16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95200"/>
            <a:ext cx="8461093" cy="4968000"/>
          </a:xfrm>
        </p:spPr>
        <p:txBody>
          <a:bodyPr/>
          <a:lstStyle/>
          <a:p>
            <a:pPr marL="0" lvl="0" algn="just" defTabSz="914400" fontAlgn="auto"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are the treatment arms in the decision tree of Crohn’s disease depicted below?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EC2A19D-3E2F-AB4C-B63B-A70734D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5" name="Afbeelding 10">
            <a:extLst>
              <a:ext uri="{FF2B5EF4-FFF2-40B4-BE49-F238E27FC236}">
                <a16:creationId xmlns:a16="http://schemas.microsoft.com/office/drawing/2014/main" id="{6B33CF2F-0E6D-BD4B-8255-2BBE2DFC15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4694" y="2423868"/>
            <a:ext cx="3893356" cy="3051363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74BC7712-5BA4-D64D-B273-D49EF0304221}"/>
              </a:ext>
            </a:extLst>
          </p:cNvPr>
          <p:cNvSpPr/>
          <p:nvPr/>
        </p:nvSpPr>
        <p:spPr>
          <a:xfrm>
            <a:off x="973016" y="2696308"/>
            <a:ext cx="750277" cy="386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A574940E-0738-CF41-ACE6-DD3E8AFEFA73}"/>
              </a:ext>
            </a:extLst>
          </p:cNvPr>
          <p:cNvSpPr/>
          <p:nvPr/>
        </p:nvSpPr>
        <p:spPr>
          <a:xfrm>
            <a:off x="973016" y="4388037"/>
            <a:ext cx="750277" cy="386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37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57750B9-F6D2-2848-85BE-E9704FE16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95200"/>
            <a:ext cx="8461093" cy="4968000"/>
          </a:xfrm>
        </p:spPr>
        <p:txBody>
          <a:bodyPr/>
          <a:lstStyle/>
          <a:p>
            <a:pPr marL="0" lvl="0" algn="just" defTabSz="914400" fontAlgn="auto"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How many possible paths are in the model of Crohn’s disease?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EC2A19D-3E2F-AB4C-B63B-A70734D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Afbeelding 10">
            <a:extLst>
              <a:ext uri="{FF2B5EF4-FFF2-40B4-BE49-F238E27FC236}">
                <a16:creationId xmlns:a16="http://schemas.microsoft.com/office/drawing/2014/main" id="{6B33CF2F-0E6D-BD4B-8255-2BBE2DFC15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4692" y="2121878"/>
            <a:ext cx="7198753" cy="40413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Rukopis 41">
                <a:extLst>
                  <a:ext uri="{FF2B5EF4-FFF2-40B4-BE49-F238E27FC236}">
                    <a16:creationId xmlns:a16="http://schemas.microsoft.com/office/drawing/2014/main" id="{E5BD8318-7FA5-5C4C-B839-B2E32B58A52E}"/>
                  </a:ext>
                </a:extLst>
              </p14:cNvPr>
              <p14:cNvContentPartPr/>
              <p14:nvPr/>
            </p14:nvContentPartPr>
            <p14:xfrm>
              <a:off x="534083" y="2273926"/>
              <a:ext cx="7104240" cy="1396440"/>
            </p14:xfrm>
          </p:contentPart>
        </mc:Choice>
        <mc:Fallback xmlns="">
          <p:pic>
            <p:nvPicPr>
              <p:cNvPr id="42" name="Rukopis 41">
                <a:extLst>
                  <a:ext uri="{FF2B5EF4-FFF2-40B4-BE49-F238E27FC236}">
                    <a16:creationId xmlns:a16="http://schemas.microsoft.com/office/drawing/2014/main" id="{E5BD8318-7FA5-5C4C-B839-B2E32B58A5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443" y="2202286"/>
                <a:ext cx="7175880" cy="15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Rukopis 42">
                <a:extLst>
                  <a:ext uri="{FF2B5EF4-FFF2-40B4-BE49-F238E27FC236}">
                    <a16:creationId xmlns:a16="http://schemas.microsoft.com/office/drawing/2014/main" id="{6448B472-4905-BA4D-9D3F-6446A58F5166}"/>
                  </a:ext>
                </a:extLst>
              </p14:cNvPr>
              <p14:cNvContentPartPr/>
              <p14:nvPr/>
            </p14:nvContentPartPr>
            <p14:xfrm>
              <a:off x="524723" y="2763166"/>
              <a:ext cx="7082280" cy="1001160"/>
            </p14:xfrm>
          </p:contentPart>
        </mc:Choice>
        <mc:Fallback xmlns="">
          <p:pic>
            <p:nvPicPr>
              <p:cNvPr id="43" name="Rukopis 42">
                <a:extLst>
                  <a:ext uri="{FF2B5EF4-FFF2-40B4-BE49-F238E27FC236}">
                    <a16:creationId xmlns:a16="http://schemas.microsoft.com/office/drawing/2014/main" id="{6448B472-4905-BA4D-9D3F-6446A58F51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083" y="2691526"/>
                <a:ext cx="7153920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Rukopis 43">
                <a:extLst>
                  <a:ext uri="{FF2B5EF4-FFF2-40B4-BE49-F238E27FC236}">
                    <a16:creationId xmlns:a16="http://schemas.microsoft.com/office/drawing/2014/main" id="{12509E71-F9E3-C741-A119-B29FED03B367}"/>
                  </a:ext>
                </a:extLst>
              </p14:cNvPr>
              <p14:cNvContentPartPr/>
              <p14:nvPr/>
            </p14:nvContentPartPr>
            <p14:xfrm>
              <a:off x="490883" y="3088606"/>
              <a:ext cx="7137720" cy="858960"/>
            </p14:xfrm>
          </p:contentPart>
        </mc:Choice>
        <mc:Fallback xmlns="">
          <p:pic>
            <p:nvPicPr>
              <p:cNvPr id="44" name="Rukopis 43">
                <a:extLst>
                  <a:ext uri="{FF2B5EF4-FFF2-40B4-BE49-F238E27FC236}">
                    <a16:creationId xmlns:a16="http://schemas.microsoft.com/office/drawing/2014/main" id="{12509E71-F9E3-C741-A119-B29FED03B3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883" y="3016606"/>
                <a:ext cx="720936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Rukopis 44">
                <a:extLst>
                  <a:ext uri="{FF2B5EF4-FFF2-40B4-BE49-F238E27FC236}">
                    <a16:creationId xmlns:a16="http://schemas.microsoft.com/office/drawing/2014/main" id="{2C60132B-BB2C-4A49-88DB-E8E5DCB47275}"/>
                  </a:ext>
                </a:extLst>
              </p14:cNvPr>
              <p14:cNvContentPartPr/>
              <p14:nvPr/>
            </p14:nvContentPartPr>
            <p14:xfrm>
              <a:off x="511043" y="4036126"/>
              <a:ext cx="7093440" cy="781200"/>
            </p14:xfrm>
          </p:contentPart>
        </mc:Choice>
        <mc:Fallback xmlns="">
          <p:pic>
            <p:nvPicPr>
              <p:cNvPr id="45" name="Rukopis 44">
                <a:extLst>
                  <a:ext uri="{FF2B5EF4-FFF2-40B4-BE49-F238E27FC236}">
                    <a16:creationId xmlns:a16="http://schemas.microsoft.com/office/drawing/2014/main" id="{2C60132B-BB2C-4A49-88DB-E8E5DCB472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043" y="3964126"/>
                <a:ext cx="716508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Rukopis 45">
                <a:extLst>
                  <a:ext uri="{FF2B5EF4-FFF2-40B4-BE49-F238E27FC236}">
                    <a16:creationId xmlns:a16="http://schemas.microsoft.com/office/drawing/2014/main" id="{F834CE6A-1FE3-644F-97B0-FFBA6FAD4D3C}"/>
                  </a:ext>
                </a:extLst>
              </p14:cNvPr>
              <p14:cNvContentPartPr/>
              <p14:nvPr/>
            </p14:nvContentPartPr>
            <p14:xfrm>
              <a:off x="503843" y="4163566"/>
              <a:ext cx="7124760" cy="1105200"/>
            </p14:xfrm>
          </p:contentPart>
        </mc:Choice>
        <mc:Fallback xmlns="">
          <p:pic>
            <p:nvPicPr>
              <p:cNvPr id="46" name="Rukopis 45">
                <a:extLst>
                  <a:ext uri="{FF2B5EF4-FFF2-40B4-BE49-F238E27FC236}">
                    <a16:creationId xmlns:a16="http://schemas.microsoft.com/office/drawing/2014/main" id="{F834CE6A-1FE3-644F-97B0-FFBA6FAD4D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843" y="4091926"/>
                <a:ext cx="7196400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Rukopis 46">
                <a:extLst>
                  <a:ext uri="{FF2B5EF4-FFF2-40B4-BE49-F238E27FC236}">
                    <a16:creationId xmlns:a16="http://schemas.microsoft.com/office/drawing/2014/main" id="{1CBA9BC9-0974-E64B-BE08-54F10DC298B1}"/>
                  </a:ext>
                </a:extLst>
              </p14:cNvPr>
              <p14:cNvContentPartPr/>
              <p14:nvPr/>
            </p14:nvContentPartPr>
            <p14:xfrm>
              <a:off x="502763" y="4313686"/>
              <a:ext cx="7101720" cy="1560240"/>
            </p14:xfrm>
          </p:contentPart>
        </mc:Choice>
        <mc:Fallback xmlns="">
          <p:pic>
            <p:nvPicPr>
              <p:cNvPr id="47" name="Rukopis 46">
                <a:extLst>
                  <a:ext uri="{FF2B5EF4-FFF2-40B4-BE49-F238E27FC236}">
                    <a16:creationId xmlns:a16="http://schemas.microsoft.com/office/drawing/2014/main" id="{1CBA9BC9-0974-E64B-BE08-54F10DC298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6763" y="4241686"/>
                <a:ext cx="7173360" cy="17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2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57750B9-F6D2-2848-85BE-E9704FE16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95200"/>
            <a:ext cx="8461093" cy="4968000"/>
          </a:xfrm>
        </p:spPr>
        <p:txBody>
          <a:bodyPr/>
          <a:lstStyle/>
          <a:p>
            <a:pPr marL="0" algn="just" defTabSz="914400" fontAlgn="auto">
              <a:spcAft>
                <a:spcPts val="0"/>
              </a:spcAft>
            </a:pPr>
            <a:r>
              <a:rPr lang="en-GB" dirty="0"/>
              <a:t>What is the expected probability of each the pathway?</a:t>
            </a:r>
          </a:p>
          <a:p>
            <a:pPr marL="0" algn="just" defTabSz="914400" fontAlgn="auto">
              <a:spcAft>
                <a:spcPts val="0"/>
              </a:spcAft>
            </a:pPr>
            <a:r>
              <a:rPr lang="en-GB" dirty="0"/>
              <a:t>Hint: if there is more than one decision node in a path, you need to calculate a conditional probability. </a:t>
            </a:r>
            <a:endParaRPr lang="cs-CZ" dirty="0"/>
          </a:p>
          <a:p>
            <a:pPr marL="0" lvl="0" algn="just" defTabSz="914400" fontAlgn="auto">
              <a:spcAft>
                <a:spcPts val="0"/>
              </a:spcAft>
            </a:pPr>
            <a:endParaRPr lang="en-US" sz="24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EC2A19D-3E2F-AB4C-B63B-A70734D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5" name="Afbeelding 10">
            <a:extLst>
              <a:ext uri="{FF2B5EF4-FFF2-40B4-BE49-F238E27FC236}">
                <a16:creationId xmlns:a16="http://schemas.microsoft.com/office/drawing/2014/main" id="{6B33CF2F-0E6D-BD4B-8255-2BBE2DFC15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733" y="2430379"/>
            <a:ext cx="7198753" cy="40413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Rukopis 41">
                <a:extLst>
                  <a:ext uri="{FF2B5EF4-FFF2-40B4-BE49-F238E27FC236}">
                    <a16:creationId xmlns:a16="http://schemas.microsoft.com/office/drawing/2014/main" id="{E5BD8318-7FA5-5C4C-B839-B2E32B58A52E}"/>
                  </a:ext>
                </a:extLst>
              </p14:cNvPr>
              <p14:cNvContentPartPr/>
              <p14:nvPr/>
            </p14:nvContentPartPr>
            <p14:xfrm>
              <a:off x="190124" y="2582427"/>
              <a:ext cx="7104240" cy="1396440"/>
            </p14:xfrm>
          </p:contentPart>
        </mc:Choice>
        <mc:Fallback xmlns="">
          <p:pic>
            <p:nvPicPr>
              <p:cNvPr id="42" name="Rukopis 41">
                <a:extLst>
                  <a:ext uri="{FF2B5EF4-FFF2-40B4-BE49-F238E27FC236}">
                    <a16:creationId xmlns:a16="http://schemas.microsoft.com/office/drawing/2014/main" id="{E5BD8318-7FA5-5C4C-B839-B2E32B58A5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22" y="2510408"/>
                <a:ext cx="7175884" cy="1540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Rukopis 42">
                <a:extLst>
                  <a:ext uri="{FF2B5EF4-FFF2-40B4-BE49-F238E27FC236}">
                    <a16:creationId xmlns:a16="http://schemas.microsoft.com/office/drawing/2014/main" id="{6448B472-4905-BA4D-9D3F-6446A58F5166}"/>
                  </a:ext>
                </a:extLst>
              </p14:cNvPr>
              <p14:cNvContentPartPr/>
              <p14:nvPr/>
            </p14:nvContentPartPr>
            <p14:xfrm>
              <a:off x="180764" y="3071667"/>
              <a:ext cx="7082280" cy="1001160"/>
            </p14:xfrm>
          </p:contentPart>
        </mc:Choice>
        <mc:Fallback xmlns="">
          <p:pic>
            <p:nvPicPr>
              <p:cNvPr id="43" name="Rukopis 42">
                <a:extLst>
                  <a:ext uri="{FF2B5EF4-FFF2-40B4-BE49-F238E27FC236}">
                    <a16:creationId xmlns:a16="http://schemas.microsoft.com/office/drawing/2014/main" id="{6448B472-4905-BA4D-9D3F-6446A58F51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762" y="2999667"/>
                <a:ext cx="7153924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Rukopis 43">
                <a:extLst>
                  <a:ext uri="{FF2B5EF4-FFF2-40B4-BE49-F238E27FC236}">
                    <a16:creationId xmlns:a16="http://schemas.microsoft.com/office/drawing/2014/main" id="{12509E71-F9E3-C741-A119-B29FED03B367}"/>
                  </a:ext>
                </a:extLst>
              </p14:cNvPr>
              <p14:cNvContentPartPr/>
              <p14:nvPr/>
            </p14:nvContentPartPr>
            <p14:xfrm>
              <a:off x="146924" y="3397107"/>
              <a:ext cx="7124760" cy="858960"/>
            </p14:xfrm>
          </p:contentPart>
        </mc:Choice>
        <mc:Fallback xmlns="">
          <p:pic>
            <p:nvPicPr>
              <p:cNvPr id="44" name="Rukopis 43">
                <a:extLst>
                  <a:ext uri="{FF2B5EF4-FFF2-40B4-BE49-F238E27FC236}">
                    <a16:creationId xmlns:a16="http://schemas.microsoft.com/office/drawing/2014/main" id="{12509E71-F9E3-C741-A119-B29FED03B3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24" y="3325107"/>
                <a:ext cx="71964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Rukopis 44">
                <a:extLst>
                  <a:ext uri="{FF2B5EF4-FFF2-40B4-BE49-F238E27FC236}">
                    <a16:creationId xmlns:a16="http://schemas.microsoft.com/office/drawing/2014/main" id="{2C60132B-BB2C-4A49-88DB-E8E5DCB47275}"/>
                  </a:ext>
                </a:extLst>
              </p14:cNvPr>
              <p14:cNvContentPartPr/>
              <p14:nvPr/>
            </p14:nvContentPartPr>
            <p14:xfrm>
              <a:off x="167084" y="4344627"/>
              <a:ext cx="7093440" cy="781200"/>
            </p14:xfrm>
          </p:contentPart>
        </mc:Choice>
        <mc:Fallback xmlns="">
          <p:pic>
            <p:nvPicPr>
              <p:cNvPr id="45" name="Rukopis 44">
                <a:extLst>
                  <a:ext uri="{FF2B5EF4-FFF2-40B4-BE49-F238E27FC236}">
                    <a16:creationId xmlns:a16="http://schemas.microsoft.com/office/drawing/2014/main" id="{2C60132B-BB2C-4A49-88DB-E8E5DCB472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084" y="4272627"/>
                <a:ext cx="716508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Rukopis 45">
                <a:extLst>
                  <a:ext uri="{FF2B5EF4-FFF2-40B4-BE49-F238E27FC236}">
                    <a16:creationId xmlns:a16="http://schemas.microsoft.com/office/drawing/2014/main" id="{F834CE6A-1FE3-644F-97B0-FFBA6FAD4D3C}"/>
                  </a:ext>
                </a:extLst>
              </p14:cNvPr>
              <p14:cNvContentPartPr/>
              <p14:nvPr/>
            </p14:nvContentPartPr>
            <p14:xfrm>
              <a:off x="159884" y="4472067"/>
              <a:ext cx="7124760" cy="1105200"/>
            </p14:xfrm>
          </p:contentPart>
        </mc:Choice>
        <mc:Fallback xmlns="">
          <p:pic>
            <p:nvPicPr>
              <p:cNvPr id="46" name="Rukopis 45">
                <a:extLst>
                  <a:ext uri="{FF2B5EF4-FFF2-40B4-BE49-F238E27FC236}">
                    <a16:creationId xmlns:a16="http://schemas.microsoft.com/office/drawing/2014/main" id="{F834CE6A-1FE3-644F-97B0-FFBA6FAD4D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884" y="4400067"/>
                <a:ext cx="7196400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Rukopis 46">
                <a:extLst>
                  <a:ext uri="{FF2B5EF4-FFF2-40B4-BE49-F238E27FC236}">
                    <a16:creationId xmlns:a16="http://schemas.microsoft.com/office/drawing/2014/main" id="{1CBA9BC9-0974-E64B-BE08-54F10DC298B1}"/>
                  </a:ext>
                </a:extLst>
              </p14:cNvPr>
              <p14:cNvContentPartPr/>
              <p14:nvPr/>
            </p14:nvContentPartPr>
            <p14:xfrm>
              <a:off x="158804" y="4622187"/>
              <a:ext cx="7101720" cy="1560240"/>
            </p14:xfrm>
          </p:contentPart>
        </mc:Choice>
        <mc:Fallback xmlns="">
          <p:pic>
            <p:nvPicPr>
              <p:cNvPr id="47" name="Rukopis 46">
                <a:extLst>
                  <a:ext uri="{FF2B5EF4-FFF2-40B4-BE49-F238E27FC236}">
                    <a16:creationId xmlns:a16="http://schemas.microsoft.com/office/drawing/2014/main" id="{1CBA9BC9-0974-E64B-BE08-54F10DC298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804" y="4550187"/>
                <a:ext cx="7173360" cy="17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492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5.1"/>
</p:tagLst>
</file>

<file path=ppt/theme/theme1.xml><?xml version="1.0" encoding="utf-8"?>
<a:theme xmlns:a="http://schemas.openxmlformats.org/drawingml/2006/main" name="PPT_EN_2019_corporate_facultaire_3x4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EN_2018_corp_faculteiten_3x4" id="{6812F472-4831-4C4A-A8DB-7AAD38B1ECCD}" vid="{9215B9E0-AC0A-3E48-8D87-B3B4D6FDB48A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PPT_EN_2019_corporate_facultaire_3x4</Template>
  <TotalTime>1083</TotalTime>
  <Words>635</Words>
  <Application>Microsoft Office PowerPoint</Application>
  <PresentationFormat>On-screen Show (4:3)</PresentationFormat>
  <Paragraphs>128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Arial Narrow Bold</vt:lpstr>
      <vt:lpstr>Calibri</vt:lpstr>
      <vt:lpstr>Lucida Grande</vt:lpstr>
      <vt:lpstr>Wingdings</vt:lpstr>
      <vt:lpstr>PPT_EN_2019_corporate_facultaire_3x4</vt:lpstr>
      <vt:lpstr>introduction to Decision analytic modeling</vt:lpstr>
      <vt:lpstr>contents</vt:lpstr>
      <vt:lpstr>QUESTION 1</vt:lpstr>
      <vt:lpstr>QUESTION 1</vt:lpstr>
      <vt:lpstr>Question 2</vt:lpstr>
      <vt:lpstr>Question 2</vt:lpstr>
      <vt:lpstr>question 3</vt:lpstr>
      <vt:lpstr>question 4</vt:lpstr>
      <vt:lpstr>question 5</vt:lpstr>
      <vt:lpstr>question 5</vt:lpstr>
      <vt:lpstr>question 6</vt:lpstr>
      <vt:lpstr>question 7</vt:lpstr>
      <vt:lpstr>question 8</vt:lpstr>
      <vt:lpstr>Question 9</vt:lpstr>
      <vt:lpstr>Bonus question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Ângela Ben</cp:lastModifiedBy>
  <cp:revision>73</cp:revision>
  <cp:lastPrinted>2011-04-28T21:53:15Z</cp:lastPrinted>
  <dcterms:created xsi:type="dcterms:W3CDTF">2020-01-31T10:04:35Z</dcterms:created>
  <dcterms:modified xsi:type="dcterms:W3CDTF">2021-01-18T13:09:24Z</dcterms:modified>
</cp:coreProperties>
</file>