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0363-E2B2-8426-01D9-38B14273D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D2A69-EB8C-354F-CBA9-10BDEB938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BC086-D89E-1038-FB4A-BB34EF66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DCA-298D-4973-BF3F-856BC6E0018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A31A-283E-B9DF-4871-A47696DB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7EF1-57C3-5765-3089-45D87F7E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520E-D03D-4ADD-89F4-D78F7CD3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0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4C80-51D7-8D72-DC71-9BAC4368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65F21-8338-BDC6-7D76-1896CEFE5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C256-55CE-BD9F-F646-3678719C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DCA-298D-4973-BF3F-856BC6E0018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722E-4FD9-BF8B-DFE7-24E40704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D804-E2D2-CA1C-A99A-54AE892F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520E-D03D-4ADD-89F4-D78F7CD3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87487-6A0F-D059-A885-7AFF13D12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62890-5EC7-BB43-D8DF-A2EA51D1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715E-A3B2-C48F-393A-D8160D36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DCA-298D-4973-BF3F-856BC6E0018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10AE6-0324-D53B-DF48-3F603173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0867-458D-A503-5D0D-B7609C73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520E-D03D-4ADD-89F4-D78F7CD3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1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2AE-20C8-9892-5AF8-D3FADF6A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818F9-8E2B-4027-7D92-52BA54F0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0458-8472-F56D-B5FA-289D537B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DCA-298D-4973-BF3F-856BC6E0018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19E2E-1DF7-AB8F-D208-88274B86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EBEF-3BB4-ABB8-9534-3ED1A2BE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520E-D03D-4ADD-89F4-D78F7CD3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3AB6-746F-5342-82FF-80E27786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34CC-193C-0F2A-71C5-D4357EA44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51700-95E6-FFC2-63A0-784CB55B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DCA-298D-4973-BF3F-856BC6E0018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1060-8306-D75D-667C-BBF4D317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35AB-5A72-0A9C-C982-E69EBBAD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520E-D03D-4ADD-89F4-D78F7CD3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1B3E-4E2A-6CB2-B540-8D559F5E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A505-914E-BABA-8631-D54CF6247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DAC71-DE21-DE1E-7C8F-294210AB9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C5738-9D18-3FBC-F23D-6701C092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DCA-298D-4973-BF3F-856BC6E0018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2775A-A91D-AE01-DBEE-15386F4C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621E8-6DE8-8252-D617-D1DE2987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520E-D03D-4ADD-89F4-D78F7CD3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EB4F-8C45-82A3-18A6-9B51D8BC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BFD15-2FF7-2A78-E6B4-31FFE9B90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7575C-3FA0-AB06-D8C5-E6CBDC7B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9595F-C01F-5BDD-ABE1-1AE25ABB7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BBE13-C3F9-C117-1293-BA681F217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E6C56-FC0A-B2BC-1ABA-E11518A8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DCA-298D-4973-BF3F-856BC6E0018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ED156-B4AE-58D3-42A4-D370F9AE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07705-0C9B-46FB-DB53-0510CE72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520E-D03D-4ADD-89F4-D78F7CD3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9D7C-0526-FF35-6539-AD44E8A0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57ED7-7181-52C4-A39E-3B9FFC02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DCA-298D-4973-BF3F-856BC6E0018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118BD-48A5-30DB-2068-D312F328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24F68-9B6D-A7E3-025F-FAF52FF4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520E-D03D-4ADD-89F4-D78F7CD3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78353-EADA-ADC7-5E6E-6ECF8F38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DCA-298D-4973-BF3F-856BC6E0018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35FDE-D8A5-FE22-15A1-80A93E8D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60CEF-DCE5-4C76-C400-C597CA2A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520E-D03D-4ADD-89F4-D78F7CD3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8AA3-F7C6-BA91-025D-1BB0F7A8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6F93-5785-376A-53E3-1591A8A43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2F496-BD52-39A6-C8E0-F80E64A18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1F094-0A00-B912-9AA8-782C6DEF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DCA-298D-4973-BF3F-856BC6E0018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DAD9C-40AD-4C34-FD83-4FB56F0A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32FBF-63F6-C6BF-8952-542EFBF9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520E-D03D-4ADD-89F4-D78F7CD3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AF53-1502-71EC-95A9-23B08742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7FB5E-7B8D-0521-66B6-01E0EEAD8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FCF0B-3B09-B0F4-C26D-AB2A5F702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12C04-576A-BF2A-2173-642A4150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BDCA-298D-4973-BF3F-856BC6E0018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EFC5B-CCE3-9669-9B49-3D8B21D2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B4982-2540-0CA3-42EC-0F22A481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520E-D03D-4ADD-89F4-D78F7CD3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8C9AB-8351-8736-F02C-076E14B3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BF564-0014-F283-06D6-EF4AE42F5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38F69-C85C-A58F-27BD-B8987BF8C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BDCA-298D-4973-BF3F-856BC6E00182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A49D-57D9-A46F-7D87-0C7EAD9F1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DF4B-AD40-0864-6A8E-46895C20E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7520E-D03D-4ADD-89F4-D78F7CD3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008CA22-30CC-DA1A-E4BB-B431967200BB}"/>
              </a:ext>
            </a:extLst>
          </p:cNvPr>
          <p:cNvSpPr/>
          <p:nvPr/>
        </p:nvSpPr>
        <p:spPr>
          <a:xfrm>
            <a:off x="2765799" y="617018"/>
            <a:ext cx="5824528" cy="532238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797F13-09C2-0F29-38D4-57906FD72116}"/>
              </a:ext>
            </a:extLst>
          </p:cNvPr>
          <p:cNvGrpSpPr/>
          <p:nvPr/>
        </p:nvGrpSpPr>
        <p:grpSpPr>
          <a:xfrm>
            <a:off x="4462426" y="1040235"/>
            <a:ext cx="2340529" cy="713064"/>
            <a:chOff x="4320072" y="1040235"/>
            <a:chExt cx="2340529" cy="71306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FACA432-AEB8-FA68-0D93-C39CD24E65D3}"/>
                </a:ext>
              </a:extLst>
            </p:cNvPr>
            <p:cNvSpPr/>
            <p:nvPr/>
          </p:nvSpPr>
          <p:spPr>
            <a:xfrm>
              <a:off x="4320072" y="1040235"/>
              <a:ext cx="2340529" cy="71306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02D677-3249-7EDF-8F31-74F3B6A3A90A}"/>
                </a:ext>
              </a:extLst>
            </p:cNvPr>
            <p:cNvSpPr txBox="1"/>
            <p:nvPr/>
          </p:nvSpPr>
          <p:spPr>
            <a:xfrm>
              <a:off x="4874783" y="1040235"/>
              <a:ext cx="1383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User Interface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BABB2C-D09F-9DBF-5493-79C97FEB4E68}"/>
                </a:ext>
              </a:extLst>
            </p:cNvPr>
            <p:cNvSpPr txBox="1"/>
            <p:nvPr/>
          </p:nvSpPr>
          <p:spPr>
            <a:xfrm>
              <a:off x="4988414" y="1348012"/>
              <a:ext cx="98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Controllers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639A9771-3DF4-B7B0-0381-6579A4288EA6}"/>
              </a:ext>
            </a:extLst>
          </p:cNvPr>
          <p:cNvSpPr/>
          <p:nvPr/>
        </p:nvSpPr>
        <p:spPr>
          <a:xfrm>
            <a:off x="4077050" y="1939436"/>
            <a:ext cx="3192891" cy="27629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55E34A-D83B-146A-6378-732056BC423F}"/>
              </a:ext>
            </a:extLst>
          </p:cNvPr>
          <p:cNvSpPr/>
          <p:nvPr/>
        </p:nvSpPr>
        <p:spPr>
          <a:xfrm>
            <a:off x="4581270" y="4918564"/>
            <a:ext cx="2340529" cy="7130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0841D-FAD8-089C-3B60-0958D92E88AB}"/>
              </a:ext>
            </a:extLst>
          </p:cNvPr>
          <p:cNvSpPr txBox="1"/>
          <p:nvPr/>
        </p:nvSpPr>
        <p:spPr>
          <a:xfrm>
            <a:off x="5072415" y="4908337"/>
            <a:ext cx="1360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ED75C-D38B-7C2B-5C57-A719EC4AD100}"/>
              </a:ext>
            </a:extLst>
          </p:cNvPr>
          <p:cNvSpPr txBox="1"/>
          <p:nvPr/>
        </p:nvSpPr>
        <p:spPr>
          <a:xfrm>
            <a:off x="4586420" y="5269982"/>
            <a:ext cx="108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Repositories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E82F4-1912-2F9E-4BAD-8350A8138189}"/>
              </a:ext>
            </a:extLst>
          </p:cNvPr>
          <p:cNvSpPr txBox="1"/>
          <p:nvPr/>
        </p:nvSpPr>
        <p:spPr>
          <a:xfrm>
            <a:off x="5922425" y="5269982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Identity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9CE4F7-0AA2-34D4-87D0-38A12A055C83}"/>
              </a:ext>
            </a:extLst>
          </p:cNvPr>
          <p:cNvSpPr/>
          <p:nvPr/>
        </p:nvSpPr>
        <p:spPr>
          <a:xfrm>
            <a:off x="4842985" y="2582419"/>
            <a:ext cx="1661020" cy="144029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Domain</a:t>
            </a:r>
          </a:p>
          <a:p>
            <a:pPr algn="ctr"/>
            <a:endParaRPr lang="en-US" dirty="0"/>
          </a:p>
          <a:p>
            <a:pPr algn="ctr"/>
            <a:r>
              <a:rPr lang="en-US" sz="1200" dirty="0"/>
              <a:t>Entities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E5E849-06AE-FD6B-DB21-50754058B4A2}"/>
              </a:ext>
            </a:extLst>
          </p:cNvPr>
          <p:cNvSpPr txBox="1"/>
          <p:nvPr/>
        </p:nvSpPr>
        <p:spPr>
          <a:xfrm>
            <a:off x="5155308" y="2097895"/>
            <a:ext cx="115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CE8E4-DB8F-41E9-1B96-51BCEE760D0C}"/>
              </a:ext>
            </a:extLst>
          </p:cNvPr>
          <p:cNvSpPr txBox="1"/>
          <p:nvPr/>
        </p:nvSpPr>
        <p:spPr>
          <a:xfrm>
            <a:off x="5283773" y="4181775"/>
            <a:ext cx="77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A0B2A7-E9F0-C61D-5690-6E06D656F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851" y="4702418"/>
            <a:ext cx="2314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1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5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MELLO Caio</dc:creator>
  <cp:lastModifiedBy>MELLO Caio</cp:lastModifiedBy>
  <cp:revision>2</cp:revision>
  <dcterms:created xsi:type="dcterms:W3CDTF">2023-08-26T21:22:35Z</dcterms:created>
  <dcterms:modified xsi:type="dcterms:W3CDTF">2023-08-26T21:44:10Z</dcterms:modified>
</cp:coreProperties>
</file>