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b1aab014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b1aab014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de5f90a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de5f90a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e5f90a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e5f90a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e5f90a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e5f90a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de5f90a8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de5f90a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e5f90a8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e5f90a8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de5f90a8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de5f90a8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e5f90a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e5f90a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e5f90a8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e5f90a8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de5f90a8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de5f90a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e5f90a85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e5f90a85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e5f90a8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e5f90a8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e5f90a85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e5f90a85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e5f90a8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e5f90a8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de5f90a85_4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de5f90a85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e5f90a85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e5f90a85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e5f90a85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e5f90a85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8050fb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e8050fb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8050fb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8050fb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e8050fb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e8050fb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e5f90a85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e5f90a85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e5f90a85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e5f90a85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e5f90a85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e5f90a85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e5f90a85_4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e5f90a85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de5f90a85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de5f90a85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e5f90a85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e5f90a85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e5f90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e5f90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bucket.org/jenelleteaches/android2d-pongclone/commits/3e1bd77e9138e97d97a31cdc9b016be671ed3521" TargetMode="External"/><Relationship Id="rId4" Type="http://schemas.openxmlformats.org/officeDocument/2006/relationships/hyperlink" Target="https://bitbucket.org/jenelleteaches/android2d-pongclone/src/3e1bd77e9138e97d97a31cdc9b016be671ed3521/MainActivity.java" TargetMode="External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hyperlink" Target="https://bitbucket.org/jenelleteaches/android2d-pongclone/commits/ee97684b3b9d5bd08b179bc598d032cdaa6fad47" TargetMode="External"/><Relationship Id="rId5" Type="http://schemas.openxmlformats.org/officeDocument/2006/relationships/hyperlink" Target="https://bitbucket.org/jenelleteaches/android2d-pongclone/src/ee97684b3b9d5bd08b179bc598d032cdaa6fad47/MainActivity.jav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bitbucket.org/jenelleteaches/android2d-pongclone/commits/cd0d061e783b1b1eb24f1433281b8f377bc2bbc2" TargetMode="External"/><Relationship Id="rId5" Type="http://schemas.openxmlformats.org/officeDocument/2006/relationships/hyperlink" Target="https://bitbucket.org/jenelleteaches/android2d-pongclone/src/cd0d061e783b1b1eb24f1433281b8f377bc2bbc2/MainActivity.jav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bitbucket.org/jenelleteaches/android2d-pongclone/commits/f0c850aa7ad1860098ae3771c3a360a93b37c2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bitbucket.org/jenelleteaches/android2d-pongclone/commits/34bc3685e0f618b2efcaa105dd4cad2f02b69182" TargetMode="External"/><Relationship Id="rId5" Type="http://schemas.openxmlformats.org/officeDocument/2006/relationships/hyperlink" Target="https://bitbucket.org/jenelleteaches/android2d-pongclone/src/34bc3685e0f618b2efcaa105dd4cad2f02b69182/MainActivity.jav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bitbucket.org/jenelleteaches/android2d-pongclone/commits/ea17733a2722309b7817f51b3b046c19a89fa32e" TargetMode="External"/><Relationship Id="rId5" Type="http://schemas.openxmlformats.org/officeDocument/2006/relationships/hyperlink" Target="https://bitbucket.org/jenelleteaches/android2d-pongclone/src/ea17733a2722309b7817f51b3b046c19a89fa32e/MainActivity.jav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bitbucket.org/jenelleteaches/android2d-pongclone/commits/a83520c40f28a342256684ea2ca4b2468d6bf079" TargetMode="External"/><Relationship Id="rId5" Type="http://schemas.openxmlformats.org/officeDocument/2006/relationships/hyperlink" Target="https://bitbucket.org/jenelleteaches/android2d-pongclone/src/a83520c40f28a342256684ea2ca4b2468d6bf079/MainActivity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pl.it/@jenellecodes/Pong" TargetMode="External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reesound.org/people/bumpelsnake/sounds/456563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code2care.org/2015/create-assets-folder-in-android-studio/" TargetMode="External"/><Relationship Id="rId4" Type="http://schemas.openxmlformats.org/officeDocument/2006/relationships/hyperlink" Target="https://bitbucket.org/jenelleteaches/android2d-pongclone/commits/e07398742df7aee2b1ece4d507e84c7c9c2b02a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tbucket.org/jenelleteaches/android2d-pongclone/src/e07398742df7aee2b1ece4d507e84c7c9c2b02a2/MainActivity.jav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bitbucket.org/jenelleteaches/android2d-pongclone/commits/e6434a0c0be07f5cb80c9aed199599b3c143596f" TargetMode="External"/><Relationship Id="rId4" Type="http://schemas.openxmlformats.org/officeDocument/2006/relationships/hyperlink" Target="https://bitbucket.org/jenelleteaches/android2d-pongclone/src/e6434a0c0be07f5cb80c9aed199599b3c143596f/MainActivity.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bucket.org/jenelleteaches/android-templateforgames/sr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bitbucket.org/jenelleteaches/android-templateforgames/src/master/MainActivity.jav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d_tsOqL0tBIImYvlUIgN3ARTxJh3zIQNRGkmnO_BhOM/edit#slide=id.g4e7d074521_0_2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hyperlink" Target="https://bitbucket.org/jenelleteaches/android2d-pongclone/commits/b8c6687b8bfb1a64e83126437ba911e5b590cc81" TargetMode="External"/><Relationship Id="rId5" Type="http://schemas.openxmlformats.org/officeDocument/2006/relationships/hyperlink" Target="https://bitbucket.org/jenelleteaches/android2d-pongclone/src/b8c6687b8bfb1a64e83126437ba911e5b590cc81/MainActivity.java?at=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Pong Walkthrough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Pong on Android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093500" y="4479425"/>
            <a:ext cx="1738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Jenelle C - W2019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9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holder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.getSurface().isValid()) {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get the canvas and prevent other apps</a:t>
            </a:r>
            <a:endParaRPr i="1" sz="19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// from modifying it</a:t>
            </a:r>
            <a:endParaRPr i="1" sz="19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9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1" lang="en" sz="1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9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holder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.lockCanvas();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900">
                <a:solidFill>
                  <a:schemeClr val="dk1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// PUT YOUR DRAWING CODE HERE</a:t>
            </a:r>
            <a:endParaRPr sz="1900">
              <a:solidFill>
                <a:schemeClr val="dk1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en" sz="1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// release the canvas so other apps can</a:t>
            </a:r>
            <a:endParaRPr i="1" sz="19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// access it</a:t>
            </a:r>
            <a:endParaRPr i="1" sz="1900">
              <a:solidFill>
                <a:srgbClr val="80808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808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900">
                <a:solidFill>
                  <a:srgbClr val="00008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9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holder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.unlockCanvasAndPost(</a:t>
            </a:r>
            <a:r>
              <a:rPr b="1" lang="en" sz="1900">
                <a:solidFill>
                  <a:srgbClr val="660E7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canvas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Draw a racket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794075" y="1076275"/>
            <a:ext cx="47220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that was added: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https://bitbucket.org/jenelleteaches/android2d-pongclone/commits/3e1bd77e9138e97d97a31cdc9b016be671ed3521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https://bitbucket.org/jenelleteaches/android2d-pongclone/src/3e1bd77e9138e97d97a31cdc9b016be671ed3521/MainActivity.java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50" y="1142825"/>
            <a:ext cx="21942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76" y="1152475"/>
            <a:ext cx="2291882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Make ball move</a:t>
            </a:r>
            <a:endParaRPr/>
          </a:p>
        </p:txBody>
      </p:sp>
      <p:cxnSp>
        <p:nvCxnSpPr>
          <p:cNvPr id="133" name="Google Shape;133;p24"/>
          <p:cNvCxnSpPr/>
          <p:nvPr/>
        </p:nvCxnSpPr>
        <p:spPr>
          <a:xfrm>
            <a:off x="1588825" y="3564350"/>
            <a:ext cx="0" cy="1206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794075" y="1076275"/>
            <a:ext cx="4722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that was added: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https://bitbucket.org/jenelleteaches/android2d-pongclone/commits/ee97684b3b9d5bd08b179bc598d032cdaa6fad47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https://bitbucket.org/jenelleteaches/android2d-pongclone/src/ee97684b3b9d5bd08b179bc598d032cdaa6fad47/MainActivity.java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12" y="1156475"/>
            <a:ext cx="21942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Make ball “bounce”</a:t>
            </a:r>
            <a:endParaRPr/>
          </a:p>
        </p:txBody>
      </p:sp>
      <p:cxnSp>
        <p:nvCxnSpPr>
          <p:cNvPr id="141" name="Google Shape;141;p25"/>
          <p:cNvCxnSpPr/>
          <p:nvPr/>
        </p:nvCxnSpPr>
        <p:spPr>
          <a:xfrm>
            <a:off x="1665025" y="3488150"/>
            <a:ext cx="0" cy="1206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5"/>
          <p:cNvCxnSpPr/>
          <p:nvPr/>
        </p:nvCxnSpPr>
        <p:spPr>
          <a:xfrm>
            <a:off x="1969825" y="1678675"/>
            <a:ext cx="0" cy="3016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794075" y="1076275"/>
            <a:ext cx="4722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that was added: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https://bitbucket.org/jenelleteaches/android2d-pongclone/commits/cd0d061e783b1b1eb24f1433281b8f377bc2bbc2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https://bitbucket.org/jenelleteaches/android2d-pongclone/src/cd0d061e783b1b1eb24f1433281b8f377bc2bbc2/MainActivity.java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70125"/>
            <a:ext cx="21942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Make ball bounce forever!</a:t>
            </a:r>
            <a:endParaRPr/>
          </a:p>
        </p:txBody>
      </p:sp>
      <p:cxnSp>
        <p:nvCxnSpPr>
          <p:cNvPr id="150" name="Google Shape;150;p26"/>
          <p:cNvCxnSpPr/>
          <p:nvPr/>
        </p:nvCxnSpPr>
        <p:spPr>
          <a:xfrm>
            <a:off x="1665025" y="3488150"/>
            <a:ext cx="0" cy="12066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6"/>
          <p:cNvCxnSpPr/>
          <p:nvPr/>
        </p:nvCxnSpPr>
        <p:spPr>
          <a:xfrm>
            <a:off x="1969825" y="1678675"/>
            <a:ext cx="0" cy="3016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794075" y="1076275"/>
            <a:ext cx="47220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r>
              <a:rPr lang="en"/>
              <a:t>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your ball bounce off the top and bottom walls, forever!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https://bitbucket.org/jenelleteaches/android2d-pongclone/commits/f0c850aa7ad1860098ae3771c3a360a93b37c2df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53" name="Google Shape;153;p26"/>
          <p:cNvCxnSpPr/>
          <p:nvPr/>
        </p:nvCxnSpPr>
        <p:spPr>
          <a:xfrm>
            <a:off x="2198425" y="1678675"/>
            <a:ext cx="0" cy="30162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70125"/>
            <a:ext cx="21942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Make ball bounce off racket</a:t>
            </a:r>
            <a:endParaRPr/>
          </a:p>
        </p:txBody>
      </p:sp>
      <p:cxnSp>
        <p:nvCxnSpPr>
          <p:cNvPr id="160" name="Google Shape;160;p27"/>
          <p:cNvCxnSpPr/>
          <p:nvPr/>
        </p:nvCxnSpPr>
        <p:spPr>
          <a:xfrm>
            <a:off x="1665025" y="3488150"/>
            <a:ext cx="0" cy="688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7"/>
          <p:cNvCxnSpPr/>
          <p:nvPr/>
        </p:nvCxnSpPr>
        <p:spPr>
          <a:xfrm>
            <a:off x="1969825" y="1678675"/>
            <a:ext cx="0" cy="247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794075" y="1076275"/>
            <a:ext cx="47220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 the code to detect when the ball hits the racket.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Added code: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accent5"/>
                </a:solidFill>
                <a:hlinkClick r:id="rId4"/>
              </a:rPr>
              <a:t>https://bitbucket.org/jenelleteaches/android2d-pongclone/commits/34bc3685e0f618b2efcaa105dd4cad2f02b69182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Final Code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https://bitbucket.org/jenelleteaches/android2d-pongclone/src/34bc3685e0f618b2efcaa105dd4cad2f02b69182/MainActivity.java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25" y="1108825"/>
            <a:ext cx="2239875" cy="395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Show a score</a:t>
            </a:r>
            <a:endParaRPr/>
          </a:p>
        </p:txBody>
      </p:sp>
      <p:cxnSp>
        <p:nvCxnSpPr>
          <p:cNvPr id="169" name="Google Shape;169;p28"/>
          <p:cNvCxnSpPr/>
          <p:nvPr/>
        </p:nvCxnSpPr>
        <p:spPr>
          <a:xfrm flipH="1">
            <a:off x="1494663" y="2107600"/>
            <a:ext cx="15300" cy="20394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794075" y="1076275"/>
            <a:ext cx="4722000" cy="4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When ball hits the racket, increase the score.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Added code: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https://bitbucket.org/jenelleteaches/android2d-pongclone/commits/ea17733a2722309b7817f51b3b046c19a89fa32e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Final Code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https://bitbucket.org/jenelleteaches/android2d-pongclone/src/ea17733a2722309b7817f51b3b046c19a89fa32e/MainActivity.java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95775" y="1487600"/>
            <a:ext cx="928200" cy="409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8"/>
          <p:cNvCxnSpPr>
            <a:stCxn id="171" idx="3"/>
          </p:cNvCxnSpPr>
          <p:nvPr/>
        </p:nvCxnSpPr>
        <p:spPr>
          <a:xfrm>
            <a:off x="1323975" y="1692350"/>
            <a:ext cx="2402100" cy="68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63" y="1225513"/>
            <a:ext cx="2206625" cy="37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Respond to taps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90675" y="675500"/>
            <a:ext cx="5258700" cy="4342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Make the racket move left and right.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When person taps on left side of screen, move the racket LEFT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When person taps right side of screen, move racket RIGHT.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Added code: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https://bitbucket.org/jenelleteaches/android2d-pongclone/commits/a83520c40f28a342256684ea2ca4b2468d6bf079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Final Code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https://bitbucket.org/jenelleteaches/android2d-pongclone/src/a83520c40f28a342256684ea2ca4b2468d6bf079/MainActivity.java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9"/>
          <p:cNvCxnSpPr/>
          <p:nvPr/>
        </p:nvCxnSpPr>
        <p:spPr>
          <a:xfrm rot="10800000">
            <a:off x="598300" y="4181825"/>
            <a:ext cx="5322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9"/>
          <p:cNvCxnSpPr/>
          <p:nvPr/>
        </p:nvCxnSpPr>
        <p:spPr>
          <a:xfrm rot="10800000">
            <a:off x="2046100" y="4181825"/>
            <a:ext cx="5322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2" name="Google Shape;182;p29"/>
          <p:cNvCxnSpPr/>
          <p:nvPr/>
        </p:nvCxnSpPr>
        <p:spPr>
          <a:xfrm>
            <a:off x="1651375" y="1017825"/>
            <a:ext cx="0" cy="4203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3" name="Google Shape;183;p29"/>
          <p:cNvSpPr txBox="1"/>
          <p:nvPr/>
        </p:nvSpPr>
        <p:spPr>
          <a:xfrm>
            <a:off x="685800" y="2596050"/>
            <a:ext cx="817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TAP LEFT, </a:t>
            </a:r>
            <a:endParaRPr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MOVE LEFT</a:t>
            </a:r>
            <a:endParaRPr sz="1200">
              <a:solidFill>
                <a:srgbClr val="FFFF00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1905000" y="2596050"/>
            <a:ext cx="817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TAP RIGHT, </a:t>
            </a:r>
            <a:endParaRPr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</a:rPr>
              <a:t>MOVE RIGHT</a:t>
            </a:r>
            <a:endParaRPr sz="1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Detect a tap  ---&gt; onTouchEvent()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position of the tap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position of tap to the middle of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tap is on left, move racket Position to left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tap is on right, move racket position to right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875" y="1074925"/>
            <a:ext cx="2309025" cy="399372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00" y="1076275"/>
            <a:ext cx="2309030" cy="3991025"/>
          </a:xfrm>
          <a:prstGeom prst="rect">
            <a:avLst/>
          </a:prstGeom>
          <a:noFill/>
          <a:ln cap="flat" cmpd="sng" w="9525">
            <a:solidFill>
              <a:srgbClr val="ADFF6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7" name="Google Shape;197;p31"/>
          <p:cNvCxnSpPr/>
          <p:nvPr/>
        </p:nvCxnSpPr>
        <p:spPr>
          <a:xfrm>
            <a:off x="1675109" y="969988"/>
            <a:ext cx="0" cy="4203600"/>
          </a:xfrm>
          <a:prstGeom prst="straightConnector1">
            <a:avLst/>
          </a:prstGeom>
          <a:noFill/>
          <a:ln cap="flat" cmpd="sng" w="38100">
            <a:solidFill>
              <a:srgbClr val="FFCCF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1"/>
          <p:cNvCxnSpPr/>
          <p:nvPr/>
        </p:nvCxnSpPr>
        <p:spPr>
          <a:xfrm>
            <a:off x="7378397" y="969988"/>
            <a:ext cx="0" cy="4203600"/>
          </a:xfrm>
          <a:prstGeom prst="straightConnector1">
            <a:avLst/>
          </a:prstGeom>
          <a:noFill/>
          <a:ln cap="flat" cmpd="sng" w="38100">
            <a:solidFill>
              <a:srgbClr val="FFCCF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1"/>
          <p:cNvCxnSpPr>
            <a:stCxn id="200" idx="1"/>
          </p:cNvCxnSpPr>
          <p:nvPr/>
        </p:nvCxnSpPr>
        <p:spPr>
          <a:xfrm flipH="1">
            <a:off x="1133000" y="2002550"/>
            <a:ext cx="1780800" cy="2187300"/>
          </a:xfrm>
          <a:prstGeom prst="straightConnector1">
            <a:avLst/>
          </a:prstGeom>
          <a:noFill/>
          <a:ln cap="flat" cmpd="sng" w="1524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1"/>
          <p:cNvSpPr txBox="1"/>
          <p:nvPr/>
        </p:nvSpPr>
        <p:spPr>
          <a:xfrm>
            <a:off x="2913800" y="1716200"/>
            <a:ext cx="24840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 left, racket moves left</a:t>
            </a:r>
            <a:endParaRPr/>
          </a:p>
        </p:txBody>
      </p:sp>
      <p:cxnSp>
        <p:nvCxnSpPr>
          <p:cNvPr id="201" name="Google Shape;201;p31"/>
          <p:cNvCxnSpPr>
            <a:stCxn id="194" idx="1"/>
          </p:cNvCxnSpPr>
          <p:nvPr/>
        </p:nvCxnSpPr>
        <p:spPr>
          <a:xfrm>
            <a:off x="6223875" y="3071785"/>
            <a:ext cx="1992600" cy="1213500"/>
          </a:xfrm>
          <a:prstGeom prst="straightConnector1">
            <a:avLst/>
          </a:prstGeom>
          <a:noFill/>
          <a:ln cap="flat" cmpd="sng" w="1524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1"/>
          <p:cNvSpPr txBox="1"/>
          <p:nvPr/>
        </p:nvSpPr>
        <p:spPr>
          <a:xfrm>
            <a:off x="3591825" y="2722950"/>
            <a:ext cx="24840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 right, racket moves right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building: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android version of PONG-elle: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https://repl.it/@jenellecodes/Pong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525" y="1244000"/>
            <a:ext cx="4319901" cy="29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815125" y="4227200"/>
            <a:ext cx="38190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actual PONG!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will build something much simpler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Add a “bounce” sound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ball bounces, play a “bounce” sound.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 “bounce” sound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sound into your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ball hits the racket (or wall), play the sound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 is a nice bounce sound: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https://freesound.org/people/bumpelsnake/sounds/456563/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sounds to your project: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</a:t>
            </a:r>
            <a:r>
              <a:rPr b="1" lang="en"/>
              <a:t>assets</a:t>
            </a:r>
            <a:r>
              <a:rPr lang="en"/>
              <a:t> folder in your project: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http://code2care.org/2015/create-assets-folder-in-android-studio/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</a:t>
            </a:r>
            <a:r>
              <a:rPr b="1" lang="en"/>
              <a:t>sound</a:t>
            </a:r>
            <a:r>
              <a:rPr lang="en"/>
              <a:t> into the </a:t>
            </a:r>
            <a:r>
              <a:rPr b="1" lang="en"/>
              <a:t>assets </a:t>
            </a:r>
            <a:r>
              <a:rPr lang="en"/>
              <a:t>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the code to load the sound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Code to add: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https://bitbucket.org/jenelleteaches/android2d-pongclone/commits/e07398742df7aee2b1ece4d507e84c7c9c2b02a2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https://bitbucket.org/jenelleteaches/android2d-pongclone/src/e07398742df7aee2b1ece4d507e84c7c9c2b02a2/MainActivity.java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you will have a very basic version of PONG.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the game has bugs!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it’s boring (too simple).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let’s fix it!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Enhancements and Bug Fixes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Improvements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152475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Make ball bounce in LEFT &amp; RIGHT directions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lives (3 lives total, then game over!)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Fixing the racket bug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Integrating with Android Lifecycle → what happens when app goes to background?</a:t>
            </a:r>
            <a:endParaRPr sz="1600"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225" y="2705363"/>
            <a:ext cx="1999248" cy="167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075" y="2729875"/>
            <a:ext cx="2183196" cy="167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7"/>
          <p:cNvCxnSpPr/>
          <p:nvPr/>
        </p:nvCxnSpPr>
        <p:spPr>
          <a:xfrm flipH="1" rot="10800000">
            <a:off x="2037338" y="3242884"/>
            <a:ext cx="737100" cy="7371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7"/>
          <p:cNvCxnSpPr/>
          <p:nvPr/>
        </p:nvCxnSpPr>
        <p:spPr>
          <a:xfrm rot="10800000">
            <a:off x="1108369" y="3303470"/>
            <a:ext cx="767400" cy="6462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7"/>
          <p:cNvSpPr txBox="1"/>
          <p:nvPr/>
        </p:nvSpPr>
        <p:spPr>
          <a:xfrm>
            <a:off x="1099550" y="4623600"/>
            <a:ext cx="17106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Bounce left &amp; right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5488923" y="4623600"/>
            <a:ext cx="1710600" cy="38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bug</a:t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100" y="2705375"/>
            <a:ext cx="2183196" cy="167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7"/>
          <p:cNvSpPr/>
          <p:nvPr/>
        </p:nvSpPr>
        <p:spPr>
          <a:xfrm>
            <a:off x="7375592" y="4123707"/>
            <a:ext cx="842700" cy="9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1177" y="4093455"/>
            <a:ext cx="762839" cy="1574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45" name="Google Shape;245;p37"/>
          <p:cNvCxnSpPr/>
          <p:nvPr/>
        </p:nvCxnSpPr>
        <p:spPr>
          <a:xfrm>
            <a:off x="8001597" y="3269224"/>
            <a:ext cx="0" cy="8241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6" name="Google Shape;246;p37"/>
          <p:cNvCxnSpPr/>
          <p:nvPr/>
        </p:nvCxnSpPr>
        <p:spPr>
          <a:xfrm>
            <a:off x="3538350" y="2565900"/>
            <a:ext cx="0" cy="24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Bug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152475"/>
            <a:ext cx="8520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Currently, the ball will always bounce off the bottom of the screen.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doesn’t matter if the ball touched the racket ---&gt; it will still bounce.</a:t>
            </a: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25" y="2537075"/>
            <a:ext cx="2641350" cy="20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725" y="2537075"/>
            <a:ext cx="2641350" cy="20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/>
          <p:nvPr/>
        </p:nvSpPr>
        <p:spPr>
          <a:xfrm>
            <a:off x="6127675" y="4253050"/>
            <a:ext cx="1019400" cy="117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125" y="4216450"/>
            <a:ext cx="9229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8"/>
          <p:cNvCxnSpPr/>
          <p:nvPr/>
        </p:nvCxnSpPr>
        <p:spPr>
          <a:xfrm>
            <a:off x="2198425" y="3151700"/>
            <a:ext cx="0" cy="99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8" name="Google Shape;258;p38"/>
          <p:cNvCxnSpPr/>
          <p:nvPr/>
        </p:nvCxnSpPr>
        <p:spPr>
          <a:xfrm>
            <a:off x="6885050" y="3219250"/>
            <a:ext cx="0" cy="99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Racket Bug</a:t>
            </a: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2296425" y="2987675"/>
            <a:ext cx="4170900" cy="8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 txBox="1"/>
          <p:nvPr/>
        </p:nvSpPr>
        <p:spPr>
          <a:xfrm>
            <a:off x="1218500" y="2519025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(x, y)</a:t>
            </a:r>
            <a:endParaRPr/>
          </a:p>
        </p:txBody>
      </p:sp>
      <p:sp>
        <p:nvSpPr>
          <p:cNvPr id="266" name="Google Shape;266;p39"/>
          <p:cNvSpPr txBox="1"/>
          <p:nvPr/>
        </p:nvSpPr>
        <p:spPr>
          <a:xfrm>
            <a:off x="941150" y="3643600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(x, y+height)</a:t>
            </a:r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6596325" y="2565900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(x+width, y)</a:t>
            </a:r>
            <a:endParaRPr/>
          </a:p>
        </p:txBody>
      </p:sp>
      <p:sp>
        <p:nvSpPr>
          <p:cNvPr id="268" name="Google Shape;268;p39"/>
          <p:cNvSpPr txBox="1"/>
          <p:nvPr/>
        </p:nvSpPr>
        <p:spPr>
          <a:xfrm>
            <a:off x="6760375" y="3920050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(x+width, y+height)</a:t>
            </a:r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410075" y="1225275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 the code: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ball touches any position INSIDE the racket, make it bounce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ball is NOT inside the racket, make it fall down</a:t>
            </a:r>
            <a:endParaRPr/>
          </a:p>
        </p:txBody>
      </p:sp>
      <p:sp>
        <p:nvSpPr>
          <p:cNvPr id="270" name="Google Shape;270;p39"/>
          <p:cNvSpPr/>
          <p:nvPr/>
        </p:nvSpPr>
        <p:spPr>
          <a:xfrm>
            <a:off x="3714100" y="3263925"/>
            <a:ext cx="269400" cy="234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39"/>
          <p:cNvCxnSpPr/>
          <p:nvPr/>
        </p:nvCxnSpPr>
        <p:spPr>
          <a:xfrm rot="10800000">
            <a:off x="4020350" y="3540150"/>
            <a:ext cx="590100" cy="124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9"/>
          <p:cNvSpPr txBox="1"/>
          <p:nvPr/>
        </p:nvSpPr>
        <p:spPr>
          <a:xfrm>
            <a:off x="4674850" y="4576175"/>
            <a:ext cx="34329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Ball’s (x,y) is inside the racket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Therefore, it must be touching the racket!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Racket Bug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Added: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https://bitbucket.org/jenelleteaches/android2d-pongclone/commits/e6434a0c0be07f5cb80c9aed199599b3c143596f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https://bitbucket.org/jenelleteaches/android2d-pongclone/src/e6434a0c0be07f5cb80c9aed199599b3c143596f/MainActivity.java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pay attention to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attention to the code needed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Drawing objects on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Updating their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Moving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Detecting collisions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Keeping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Playing sounds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build in stages: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 a ball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 a racket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the ball 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ball bounce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ball bounce forever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Increase score when ball bounces off the racket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the racket left and right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Play sounds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Android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your MainActivity.java file, delete everything AFTER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package </a:t>
            </a:r>
            <a:r>
              <a:rPr lang="en"/>
              <a:t>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Paste in the code from the </a:t>
            </a: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Android Game Starter Template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00" y="1039399"/>
            <a:ext cx="7978328" cy="363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8"/>
          <p:cNvSpPr/>
          <p:nvPr/>
        </p:nvSpPr>
        <p:spPr>
          <a:xfrm>
            <a:off x="708600" y="830775"/>
            <a:ext cx="3909600" cy="5010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248650" y="275975"/>
            <a:ext cx="3152100" cy="50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KEEP THIS</a:t>
            </a:r>
            <a:endParaRPr sz="3000"/>
          </a:p>
        </p:txBody>
      </p:sp>
      <p:sp>
        <p:nvSpPr>
          <p:cNvPr id="90" name="Google Shape;90;p18"/>
          <p:cNvSpPr/>
          <p:nvPr/>
        </p:nvSpPr>
        <p:spPr>
          <a:xfrm>
            <a:off x="708600" y="1418125"/>
            <a:ext cx="7489200" cy="3139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2284650" y="2448775"/>
            <a:ext cx="3811800" cy="10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DELETE ALL THIS</a:t>
            </a:r>
            <a:endParaRPr sz="2400"/>
          </a:p>
        </p:txBody>
      </p:sp>
      <p:cxnSp>
        <p:nvCxnSpPr>
          <p:cNvPr id="92" name="Google Shape;92;p18"/>
          <p:cNvCxnSpPr>
            <a:stCxn id="89" idx="1"/>
          </p:cNvCxnSpPr>
          <p:nvPr/>
        </p:nvCxnSpPr>
        <p:spPr>
          <a:xfrm flipH="1">
            <a:off x="3652950" y="526475"/>
            <a:ext cx="1595700" cy="25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475" y="447675"/>
            <a:ext cx="746760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2008175" y="1247075"/>
            <a:ext cx="6853800" cy="31398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Copy and paste code Android Game Template into this section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Link to template: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accent5"/>
                </a:solidFill>
                <a:hlinkClick r:id="rId4"/>
              </a:rPr>
              <a:t>https://bitbucket.org/jenelleteaches/android-templateforgames/src/master/MainActivity.java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coding!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1626600" y="2992650"/>
            <a:ext cx="6748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check the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Drawing With Canvas</a:t>
            </a:r>
            <a:r>
              <a:rPr lang="en"/>
              <a:t> notes for useful functions!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Draw a ball on the screen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0" y="1142825"/>
            <a:ext cx="21942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794075" y="1076275"/>
            <a:ext cx="47220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that was added: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https://bitbucket.org/jenelleteaches/android2d-pongclone/commits/b8c6687b8bfb1a64e83126437ba911e5b590cc81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code: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https://bitbucket.org/jenelleteaches/android2d-pongclone/src/b8c6687b8bfb1a64e83126437ba911e5b590cc81/MainActivity.java?at=master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214250" y="4133900"/>
            <a:ext cx="859500" cy="286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 flipH="1">
            <a:off x="1678175" y="1719050"/>
            <a:ext cx="804900" cy="14190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