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06B801-9E1F-43F6-813D-8E5552C4FC96}">
  <a:tblStyle styleId="{8306B801-9E1F-43F6-813D-8E5552C4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e8a52e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e8a52e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e8a52e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e8a52e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e8a52e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e8a52e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7d0745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7d0745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e8a52e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e8a52e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7d0745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7d0745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7d07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7d07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7d0745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7d0745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7d074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7d074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7d074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7d074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ec41c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ec41c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e8a52e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e8a52e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d074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d074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f38ead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f38ead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f38ead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f38ead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df38ead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df38ead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df38ead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df38ead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f38ead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f38ead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preferences window - 20 sec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df38ead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df38ead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dec41c3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dec41c3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f38ead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f38ead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e8a52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e8a52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e8a52e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e8a52e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f38ea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f38ea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e8a52e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e8a52e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e8a52e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e8a52e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Paint.html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developer.android.com/reference/java/lang/String.html" TargetMode="External"/><Relationship Id="rId5" Type="http://schemas.openxmlformats.org/officeDocument/2006/relationships/hyperlink" Target="https://developer.android.com/reference/android/graphics/Paint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itbucket.org/jenelleteaches/android2d-canvasexample/src/master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hyperlink" Target="https://code.tutsplus.com/tutorials/canvas-from-scratch-introducing-canvas--net-18290" TargetMode="External"/><Relationship Id="rId5" Type="http://schemas.openxmlformats.org/officeDocument/2006/relationships/hyperlink" Target="http://www.pp4s.co.uk/main/tu-oxygene-android-canvas1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Canvas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33200" y="4394925"/>
            <a:ext cx="1799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Jenelle C - W2019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Rotating the canvas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776" y="1452825"/>
            <a:ext cx="4615526" cy="34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86650" y="1500425"/>
            <a:ext cx="2976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also rotate the canvas by a certain amount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4 - Moving shapes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74" y="1737350"/>
            <a:ext cx="5200101" cy="3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86650" y="1102075"/>
            <a:ext cx="7404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Move a drawing to a new (x,y) position: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Canvas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draw, you need: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725" y="1511325"/>
            <a:ext cx="20193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075" y="1606575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25" y="1605700"/>
            <a:ext cx="1466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8775" y="1457337"/>
            <a:ext cx="1854705" cy="1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79875" y="3211775"/>
            <a:ext cx="116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Paintbrush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388371" y="3211775"/>
            <a:ext cx="116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850950" y="3211775"/>
            <a:ext cx="2196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(something to paint on!)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6349417" y="3211775"/>
            <a:ext cx="2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(something to hold your painting!)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code, it looks like this: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937300" y="2097225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Functions</a:t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952500" y="92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{8306B801-9E1F-43F6-813D-8E5552C4FC96}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Paint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functions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setColor()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color of paintbrush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setTextSize()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font size of text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7"/>
          <p:cNvGraphicFramePr/>
          <p:nvPr/>
        </p:nvGraphicFramePr>
        <p:xfrm>
          <a:off x="9525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{8306B801-9E1F-43F6-813D-8E5552C4FC96}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Canvas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functions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drawColor()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background color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drawPoint()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 a “dot” on the screen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drawCircle()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 a circle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drawLine()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 a line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drawRect()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 a rectangle or square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drawText()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 text on the screen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drawRect()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75" y="1937800"/>
            <a:ext cx="508635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381000" y="1371600"/>
            <a:ext cx="93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canvas.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drawRect( left, top, right, bottom, paint )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drawLine()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50" y="1170125"/>
            <a:ext cx="63513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drawPoint()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canvas.drawPoint (float x, float y, </a:t>
            </a:r>
            <a:r>
              <a:rPr lang="en" sz="1400" u="sng">
                <a:solidFill>
                  <a:srgbClr val="039BE5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Paint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paint)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600" y="2914700"/>
            <a:ext cx="3151451" cy="19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4077300" y="3820500"/>
            <a:ext cx="145800" cy="145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3918225" y="1272150"/>
            <a:ext cx="1852500" cy="4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 flipH="1">
            <a:off x="4229700" y="1776000"/>
            <a:ext cx="363000" cy="176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0"/>
          <p:cNvSpPr txBox="1"/>
          <p:nvPr/>
        </p:nvSpPr>
        <p:spPr>
          <a:xfrm>
            <a:off x="4709825" y="2012325"/>
            <a:ext cx="2413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(x,y) position of where you want to draw the dot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4387575" y="3685550"/>
            <a:ext cx="679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(4,3)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drawCircle()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235500" y="1289600"/>
            <a:ext cx="8520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0333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canvas.drawCircle(x, y, radius, paint);</a:t>
            </a:r>
            <a:endParaRPr>
              <a:solidFill>
                <a:srgbClr val="30333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2987775" y="2085550"/>
            <a:ext cx="2624400" cy="2624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4229625" y="3303775"/>
            <a:ext cx="140700" cy="140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3890711" y="3533375"/>
            <a:ext cx="865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94" name="Google Shape;194;p31"/>
          <p:cNvCxnSpPr>
            <a:endCxn id="191" idx="7"/>
          </p:cNvCxnSpPr>
          <p:nvPr/>
        </p:nvCxnSpPr>
        <p:spPr>
          <a:xfrm flipH="1" rot="10800000">
            <a:off x="4419641" y="2469884"/>
            <a:ext cx="808200" cy="7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5" name="Google Shape;195;p31"/>
          <p:cNvSpPr txBox="1"/>
          <p:nvPr/>
        </p:nvSpPr>
        <p:spPr>
          <a:xfrm>
            <a:off x="4048350" y="2488288"/>
            <a:ext cx="104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6104250" y="2746175"/>
            <a:ext cx="3039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(x,y)</a:t>
            </a:r>
            <a:r>
              <a:rPr lang="en"/>
              <a:t> = position of the MIDDLE of the circle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Radius</a:t>
            </a:r>
            <a:r>
              <a:rPr lang="en"/>
              <a:t> = controls size of circle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on the screen are called “sprites”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125" y="1193550"/>
            <a:ext cx="5610309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setTextSize()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the font size of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00" y="2463400"/>
            <a:ext cx="3924300" cy="89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4" name="Google Shape;204;p32"/>
          <p:cNvCxnSpPr/>
          <p:nvPr/>
        </p:nvCxnSpPr>
        <p:spPr>
          <a:xfrm flipH="1" rot="10800000">
            <a:off x="1851200" y="3174950"/>
            <a:ext cx="703200" cy="103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2"/>
          <p:cNvSpPr txBox="1"/>
          <p:nvPr/>
        </p:nvSpPr>
        <p:spPr>
          <a:xfrm>
            <a:off x="597525" y="435850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a PAINT object, NOT canvas!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0" y="2914700"/>
            <a:ext cx="3151451" cy="19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drawText()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canvas.drawText (</a:t>
            </a:r>
            <a:r>
              <a:rPr lang="en" sz="1400" u="sng">
                <a:solidFill>
                  <a:srgbClr val="039BE5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String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float </a:t>
            </a:r>
            <a:r>
              <a:rPr b="1"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float </a:t>
            </a:r>
            <a:r>
              <a:rPr b="1"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 u="sng">
                <a:solidFill>
                  <a:srgbClr val="039BE5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Paint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paint</a:t>
            </a: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456250" y="3813750"/>
            <a:ext cx="2237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HELLO WORLD!</a:t>
            </a:r>
            <a:endParaRPr b="1" sz="1800"/>
          </a:p>
        </p:txBody>
      </p:sp>
      <p:cxnSp>
        <p:nvCxnSpPr>
          <p:cNvPr id="214" name="Google Shape;214;p33"/>
          <p:cNvCxnSpPr>
            <a:stCxn id="215" idx="2"/>
          </p:cNvCxnSpPr>
          <p:nvPr/>
        </p:nvCxnSpPr>
        <p:spPr>
          <a:xfrm flipH="1">
            <a:off x="3597075" y="1725150"/>
            <a:ext cx="866400" cy="205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3"/>
          <p:cNvSpPr txBox="1"/>
          <p:nvPr/>
        </p:nvSpPr>
        <p:spPr>
          <a:xfrm>
            <a:off x="5014625" y="1859925"/>
            <a:ext cx="1499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(x,y) position of where you want to start writing</a:t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3520725" y="3873525"/>
            <a:ext cx="92700" cy="92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3537225" y="1272150"/>
            <a:ext cx="1852500" cy="45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3"/>
          <p:cNvCxnSpPr/>
          <p:nvPr/>
        </p:nvCxnSpPr>
        <p:spPr>
          <a:xfrm flipH="1" rot="10800000">
            <a:off x="1909775" y="1670575"/>
            <a:ext cx="1077900" cy="6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3"/>
          <p:cNvSpPr txBox="1"/>
          <p:nvPr/>
        </p:nvSpPr>
        <p:spPr>
          <a:xfrm>
            <a:off x="245700" y="2320650"/>
            <a:ext cx="2758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message you want to 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(Example: “HELLO WORLD”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Using the Canvas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new Android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activity_main.xml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/>
              <a:t>  Add a full screen ImageView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In MainActivity.java, create these objects inside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onCreate()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Bitmap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Canvas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00" y="1885950"/>
            <a:ext cx="4543825" cy="114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025" y="3760400"/>
            <a:ext cx="6879199" cy="88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Use the functions on slide 14 to draw things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75" y="1646975"/>
            <a:ext cx="5658575" cy="3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At the end of your onCreate, put the image into the frame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ivFrame.setImageBitmap(b);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Completed Code: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https://bitbucket.org/jenelleteaches/android2d-canvasexample/src/master/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76" y="0"/>
            <a:ext cx="31808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570950" y="2088800"/>
            <a:ext cx="2354400" cy="187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background,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circle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text that says “HELLO, THIS…”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8"/>
          <p:cNvCxnSpPr>
            <a:stCxn id="252" idx="3"/>
          </p:cNvCxnSpPr>
          <p:nvPr/>
        </p:nvCxnSpPr>
        <p:spPr>
          <a:xfrm>
            <a:off x="3925350" y="3024500"/>
            <a:ext cx="7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8"/>
          <p:cNvSpPr txBox="1"/>
          <p:nvPr/>
        </p:nvSpPr>
        <p:spPr>
          <a:xfrm>
            <a:off x="567475" y="4237950"/>
            <a:ext cx="3791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 produce this output is on next page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338075" y="169050"/>
            <a:ext cx="7304700" cy="5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//@</a:t>
            </a:r>
            <a:r>
              <a:rPr b="1" i="1" lang="en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TODO: Setup your drawing tools</a:t>
            </a:r>
            <a:endParaRPr b="1" i="1">
              <a:solidFill>
                <a:srgbClr val="0073B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ImageView ivFrame = (ImageView) findViewById(R.id.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imageView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Bitmap b = Bitmap.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createBitmap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Bitmap.Config.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ARGB_8888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 canvas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Canvas(b);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Paint paintbrush =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Paint();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@</a:t>
            </a:r>
            <a:r>
              <a:rPr b="1" i="1" lang="en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TODO: Set the color of your background &amp; paintbrush</a:t>
            </a:r>
            <a:endParaRPr b="1" i="1">
              <a:solidFill>
                <a:srgbClr val="0073B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canvas.drawColor(Color.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paintbrush.setColor(Color.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argb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@</a:t>
            </a:r>
            <a:r>
              <a:rPr b="1" i="1" lang="en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TODO: Add your code to draw things</a:t>
            </a:r>
            <a:endParaRPr b="1" i="1">
              <a:solidFill>
                <a:srgbClr val="0073B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canvas.drawLine(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,paintbrush);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canvas.drawRect(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paintbrush);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canvas.drawCircle(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,paintbrush);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@</a:t>
            </a:r>
            <a:r>
              <a:rPr b="1" i="1" lang="en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TODO: Write some text on the screen</a:t>
            </a:r>
            <a:endParaRPr b="1" i="1">
              <a:solidFill>
                <a:srgbClr val="0073B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paintbrush.setTextSize(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canvas.drawText(</a:t>
            </a:r>
            <a:r>
              <a:rPr b="1" lang="en">
                <a:solidFill>
                  <a:srgbClr val="008000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"HELLO, THIS IS A GAME!"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, paintbrush);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@</a:t>
            </a:r>
            <a:r>
              <a:rPr b="1" i="1" lang="en">
                <a:solidFill>
                  <a:srgbClr val="0073B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TODO: Put canvas in the frame</a:t>
            </a:r>
            <a:endParaRPr b="1" i="1">
              <a:solidFill>
                <a:srgbClr val="0073B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ivFrame.setImageBitmap(b);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game developer, you can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your own sprites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premade sprites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graphics designer makes some pretty images for you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“drag and drop” the images into the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Sprites can be </a:t>
            </a:r>
            <a:r>
              <a:rPr b="1" lang="en"/>
              <a:t>premade</a:t>
            </a:r>
            <a:r>
              <a:rPr lang="en"/>
              <a:t> </a:t>
            </a:r>
            <a:r>
              <a:rPr b="1" lang="en"/>
              <a:t>image files</a:t>
            </a:r>
            <a:r>
              <a:rPr lang="en"/>
              <a:t> or </a:t>
            </a:r>
            <a:r>
              <a:rPr b="1" lang="en"/>
              <a:t>drawn in-game by Android</a:t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425" y="3231875"/>
            <a:ext cx="1654750" cy="152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099" y="3231875"/>
            <a:ext cx="2295926" cy="1624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5"/>
          <p:cNvSpPr txBox="1"/>
          <p:nvPr/>
        </p:nvSpPr>
        <p:spPr>
          <a:xfrm>
            <a:off x="6536400" y="3503200"/>
            <a:ext cx="22959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</a:t>
            </a:r>
            <a:br>
              <a:rPr lang="en"/>
            </a:br>
            <a:r>
              <a:rPr lang="en"/>
              <a:t>Ask android to draw shapes, in-game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3503200"/>
            <a:ext cx="1385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Use premade image 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0" y="321038"/>
            <a:ext cx="6898800" cy="45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Canvas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950" y="1206600"/>
            <a:ext cx="2282775" cy="360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292900" y="1312225"/>
            <a:ext cx="3257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built in Java class used for drawing simple shapes and graphics.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draw?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giving the Canvas class </a:t>
            </a:r>
            <a:r>
              <a:rPr b="1" lang="en" sz="1800"/>
              <a:t>the (x,y) coordinate</a:t>
            </a:r>
            <a:r>
              <a:rPr lang="en" sz="1800"/>
              <a:t> of the object you want to draw.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6063875" y="1206600"/>
            <a:ext cx="30000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Tutorials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from Scratch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https://code.tutsplus.com/tutorials/canvas-from-scratch-introducing-canvas--net-18290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Canvas Demo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http://www.pp4s.co.uk/main/tu-oxygene-android-canvas1.html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400" y="1943925"/>
            <a:ext cx="4078574" cy="279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- IOS, SpriteKit, and Android have different </a:t>
            </a:r>
            <a:r>
              <a:rPr b="1" lang="en"/>
              <a:t>ORIGIN</a:t>
            </a:r>
            <a:r>
              <a:rPr lang="en"/>
              <a:t> points!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375" y="2425423"/>
            <a:ext cx="3252450" cy="23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25" y="2409951"/>
            <a:ext cx="3252449" cy="23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973275" y="1647450"/>
            <a:ext cx="32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UIKIT (normal IOS apps)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288300" y="1786650"/>
            <a:ext cx="1098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SpriteKit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Drawing points (dots) on the screen: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75" y="1428325"/>
            <a:ext cx="5312424" cy="350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#2 - Drawing rectangles: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8325"/>
            <a:ext cx="8819775" cy="2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86650" y="1119425"/>
            <a:ext cx="7967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Tell Android the (x,y) coordinates of the top-left and bottom-right corners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