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290" r:id="rId14"/>
    <p:sldId id="376" r:id="rId15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Prof.º Rodrigo da </a:t>
            </a:r>
            <a:r>
              <a:rPr lang="pt-BR"/>
              <a:t>Cruz Fujioka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pt-BR" dirty="0"/>
              <a:t>Na matemática tradicional, coordenadas são representadas por valores reais (</a:t>
            </a:r>
            <a:r>
              <a:rPr lang="pt-BR" dirty="0">
                <a:solidFill>
                  <a:srgbClr val="FF0000"/>
                </a:solidFill>
              </a:rPr>
              <a:t>contínuos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Em CG, são adotadas coordenadas inteiras (lógicas ou </a:t>
            </a:r>
            <a:r>
              <a:rPr lang="pt-BR" dirty="0">
                <a:solidFill>
                  <a:srgbClr val="FF0000"/>
                </a:solidFill>
              </a:rPr>
              <a:t>discretas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Para a conversão de coordenadas contínuas para discretas, utiliza-se </a:t>
            </a:r>
            <a:r>
              <a:rPr lang="pt-BR" dirty="0">
                <a:solidFill>
                  <a:srgbClr val="FF0000"/>
                </a:solidFill>
              </a:rPr>
              <a:t>arredondamento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truncamento</a:t>
            </a:r>
            <a:r>
              <a:rPr lang="pt-BR" dirty="0"/>
              <a:t>;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1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pt-BR" dirty="0"/>
              <a:t>Para a geração de imagens, utilizam-se fórmulas matemáticas baseadas em valores reais (contínuos);</a:t>
            </a:r>
          </a:p>
          <a:p>
            <a:endParaRPr lang="pt-BR" dirty="0"/>
          </a:p>
          <a:p>
            <a:r>
              <a:rPr lang="pt-BR" dirty="0"/>
              <a:t>Para a apresentação de imagens no computador, a saída de tais fórmulas são convertidas para valores discretos;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28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2564905"/>
            <a:ext cx="4402832" cy="3096344"/>
          </a:xfrm>
        </p:spPr>
        <p:txBody>
          <a:bodyPr/>
          <a:lstStyle/>
          <a:p>
            <a:r>
              <a:rPr lang="pt-BR" sz="2800" dirty="0"/>
              <a:t>Computação Gráfica para Programadores Java, de </a:t>
            </a:r>
            <a:r>
              <a:rPr lang="pt-BR" sz="2800" dirty="0" err="1"/>
              <a:t>Leen</a:t>
            </a:r>
            <a:r>
              <a:rPr lang="pt-BR" sz="2800" dirty="0"/>
              <a:t> </a:t>
            </a:r>
            <a:r>
              <a:rPr lang="pt-BR" sz="2800" dirty="0" err="1"/>
              <a:t>Ammeraal</a:t>
            </a:r>
            <a:r>
              <a:rPr lang="pt-BR" sz="2800" dirty="0"/>
              <a:t> e </a:t>
            </a:r>
            <a:r>
              <a:rPr lang="pt-BR" sz="2800" dirty="0" err="1"/>
              <a:t>Kang</a:t>
            </a:r>
            <a:r>
              <a:rPr lang="pt-BR" sz="2800" dirty="0"/>
              <a:t> Zhang. Editora LTC, 2008 (Biblioteca Digital do </a:t>
            </a:r>
            <a:r>
              <a:rPr lang="pt-BR" sz="2800" dirty="0" err="1"/>
              <a:t>Unipê</a:t>
            </a:r>
            <a:r>
              <a:rPr lang="pt-BR" sz="2800" dirty="0"/>
              <a:t> – Capítulo 1 – Páginas 7 e 8).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pic>
        <p:nvPicPr>
          <p:cNvPr id="51202" name="Picture 2" descr="https://images-na.ssl-images-amazon.com/images/I/418C3IiicVL.SL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96240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23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Explore o assunto!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2564905"/>
            <a:ext cx="4402832" cy="3096344"/>
          </a:xfrm>
        </p:spPr>
        <p:txBody>
          <a:bodyPr/>
          <a:lstStyle/>
          <a:p>
            <a:r>
              <a:rPr lang="pt-BR" sz="2800" dirty="0"/>
              <a:t>Computação Gráfica para Programadores Java, de </a:t>
            </a:r>
            <a:r>
              <a:rPr lang="pt-BR" sz="2800" dirty="0" err="1"/>
              <a:t>Leen</a:t>
            </a:r>
            <a:r>
              <a:rPr lang="pt-BR" sz="2800" dirty="0"/>
              <a:t> </a:t>
            </a:r>
            <a:r>
              <a:rPr lang="pt-BR" sz="2800" dirty="0" err="1"/>
              <a:t>Ammeraal</a:t>
            </a:r>
            <a:r>
              <a:rPr lang="pt-BR" sz="2800" dirty="0"/>
              <a:t> e </a:t>
            </a:r>
            <a:r>
              <a:rPr lang="pt-BR" sz="2800" dirty="0" err="1"/>
              <a:t>Kang</a:t>
            </a:r>
            <a:r>
              <a:rPr lang="pt-BR" sz="2800" dirty="0"/>
              <a:t> Zhang. Editora LTC, 2008 (Biblioteca Digital do </a:t>
            </a:r>
            <a:r>
              <a:rPr lang="pt-BR" sz="2800" dirty="0" err="1"/>
              <a:t>Unipê</a:t>
            </a:r>
            <a:r>
              <a:rPr lang="pt-BR" sz="2800" dirty="0"/>
              <a:t> – Capítulo 1).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pic>
        <p:nvPicPr>
          <p:cNvPr id="51202" name="Picture 2" descr="https://images-na.ssl-images-amazon.com/images/I/418C3IiicVL.SL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96240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6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Retas, Coordenadas e Pixels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Retas, Coordenadas e Pixels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pt-BR" dirty="0"/>
              <a:t>Dado um sistema de coordenadas cartesianas, é possível definir pontos e objetos nesse sistema pelas suas coordenadas;</a:t>
            </a:r>
          </a:p>
          <a:p>
            <a:endParaRPr lang="pt-BR" dirty="0"/>
          </a:p>
          <a:p>
            <a:r>
              <a:rPr lang="pt-BR" dirty="0"/>
              <a:t>Em espaços 2D, duas coordenadas caracterizam um ponto;</a:t>
            </a:r>
          </a:p>
          <a:p>
            <a:endParaRPr lang="pt-BR" dirty="0"/>
          </a:p>
          <a:p>
            <a:r>
              <a:rPr lang="pt-BR" dirty="0"/>
              <a:t>Em espaços 3D, três coordenadas são necessárias;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41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Retas, Coordenadas e Pixels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pt-BR" dirty="0"/>
              <a:t>Coordenadas de pontos extremos</a:t>
            </a:r>
          </a:p>
          <a:p>
            <a:pPr lvl="1"/>
            <a:r>
              <a:rPr lang="pt-BR" dirty="0"/>
              <a:t>Forma mais conveniente para se especificar um segmento de reta e/ou formas geométricas em uma tela de computador;</a:t>
            </a:r>
          </a:p>
          <a:p>
            <a:pPr lvl="1"/>
            <a:endParaRPr lang="pt-BR" dirty="0"/>
          </a:p>
          <a:p>
            <a:r>
              <a:rPr lang="pt-BR" dirty="0"/>
              <a:t>Em Java, a biblioteca </a:t>
            </a:r>
            <a:r>
              <a:rPr lang="pt-BR" dirty="0">
                <a:solidFill>
                  <a:srgbClr val="FF0000"/>
                </a:solidFill>
              </a:rPr>
              <a:t>AWT</a:t>
            </a:r>
            <a:r>
              <a:rPr lang="pt-BR" dirty="0"/>
              <a:t> fornece a classe </a:t>
            </a:r>
            <a:r>
              <a:rPr lang="pt-BR" dirty="0" err="1">
                <a:solidFill>
                  <a:srgbClr val="FF0000"/>
                </a:solidFill>
              </a:rPr>
              <a:t>Graphics</a:t>
            </a:r>
            <a:r>
              <a:rPr lang="pt-BR" dirty="0"/>
              <a:t>, que contém métodos para o desenho de retas e formas;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02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Retas, Coordenadas e Pixels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pt-BR" dirty="0"/>
              <a:t>Pequenos elementos de tela que compõem retas e formas são chamados de </a:t>
            </a:r>
            <a:r>
              <a:rPr lang="pt-BR" dirty="0">
                <a:solidFill>
                  <a:srgbClr val="FF0000"/>
                </a:solidFill>
              </a:rPr>
              <a:t>pixels</a:t>
            </a:r>
            <a:r>
              <a:rPr lang="pt-BR" dirty="0"/>
              <a:t> (</a:t>
            </a:r>
            <a:r>
              <a:rPr lang="pt-BR" i="1" dirty="0"/>
              <a:t>Picture </a:t>
            </a:r>
            <a:r>
              <a:rPr lang="pt-BR" i="1" dirty="0" err="1"/>
              <a:t>Elements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Valores x e y (e z no caso de 3D) usados para especificá-los são chamados de </a:t>
            </a:r>
            <a:r>
              <a:rPr lang="pt-BR" dirty="0">
                <a:solidFill>
                  <a:srgbClr val="FF0000"/>
                </a:solidFill>
              </a:rPr>
              <a:t>coordenadas de dispositivo</a:t>
            </a:r>
            <a:r>
              <a:rPr lang="pt-BR" dirty="0"/>
              <a:t>;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11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2564905"/>
            <a:ext cx="4402832" cy="3096344"/>
          </a:xfrm>
        </p:spPr>
        <p:txBody>
          <a:bodyPr/>
          <a:lstStyle/>
          <a:p>
            <a:r>
              <a:rPr lang="pt-BR" sz="2800" dirty="0"/>
              <a:t>Computação Gráfica para Programadores Java, de </a:t>
            </a:r>
            <a:r>
              <a:rPr lang="pt-BR" sz="2800" dirty="0" err="1"/>
              <a:t>Leen</a:t>
            </a:r>
            <a:r>
              <a:rPr lang="pt-BR" sz="2800" dirty="0"/>
              <a:t> </a:t>
            </a:r>
            <a:r>
              <a:rPr lang="pt-BR" sz="2800" dirty="0" err="1"/>
              <a:t>Ammeraal</a:t>
            </a:r>
            <a:r>
              <a:rPr lang="pt-BR" sz="2800" dirty="0"/>
              <a:t> e </a:t>
            </a:r>
            <a:r>
              <a:rPr lang="pt-BR" sz="2800" dirty="0" err="1"/>
              <a:t>Kang</a:t>
            </a:r>
            <a:r>
              <a:rPr lang="pt-BR" sz="2800" dirty="0"/>
              <a:t> Zhang. Editora LTC, 2008 (Biblioteca Digital do </a:t>
            </a:r>
            <a:r>
              <a:rPr lang="pt-BR" sz="2800" dirty="0" err="1"/>
              <a:t>Unipê</a:t>
            </a:r>
            <a:r>
              <a:rPr lang="pt-BR" sz="2800" dirty="0"/>
              <a:t> – Capítulo 1 – Página 2).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51202" name="Picture 2" descr="https://images-na.ssl-images-amazon.com/images/I/418C3IiicVL.SL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96240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9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Coordenadas Lógicas</a:t>
            </a:r>
          </a:p>
        </p:txBody>
      </p:sp>
    </p:spTree>
    <p:extLst>
      <p:ext uri="{BB962C8B-B14F-4D97-AF65-F5344CB8AC3E}">
        <p14:creationId xmlns:p14="http://schemas.microsoft.com/office/powerpoint/2010/main" val="253437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5325"/>
            <a:ext cx="4546848" cy="4525963"/>
          </a:xfrm>
        </p:spPr>
        <p:txBody>
          <a:bodyPr/>
          <a:lstStyle/>
          <a:p>
            <a:r>
              <a:rPr lang="pt-BR" sz="2800" dirty="0"/>
              <a:t>O canto superior esquerdo de uma área de desenho é a origem dos sistemas de coordenadas de dispositivos;</a:t>
            </a:r>
          </a:p>
          <a:p>
            <a:endParaRPr lang="pt-BR" sz="2800" dirty="0"/>
          </a:p>
          <a:p>
            <a:r>
              <a:rPr lang="pt-BR" sz="2800" dirty="0"/>
              <a:t>Essa referência difere na prática matemática, dificultando a geração de imagens em aplicações gráficas;</a:t>
            </a:r>
            <a:endParaRPr lang="pt-BR" sz="2000" dirty="0"/>
          </a:p>
          <a:p>
            <a:pPr lvl="2"/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1026" name="Picture 2" descr="http://1.bp.blogspot.com/-oyyOQch9WYY/UUu000fGq3I/AAAAAAAAC5A/J3gS4vopIR8/s1600/boundin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316" y="1499641"/>
            <a:ext cx="34004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98" y="4575175"/>
            <a:ext cx="3343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0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pt-BR" dirty="0"/>
              <a:t>Para a conversão de coordenadas matemáticas para coordenadas de dispositivo, adota-se a seguinte fórmula:</a:t>
            </a:r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sz="4800" dirty="0">
                <a:solidFill>
                  <a:srgbClr val="FF0000"/>
                </a:solidFill>
              </a:rPr>
              <a:t>y‘ = </a:t>
            </a:r>
            <a:r>
              <a:rPr lang="pt-BR" sz="4800" dirty="0" err="1">
                <a:solidFill>
                  <a:srgbClr val="FF0000"/>
                </a:solidFill>
              </a:rPr>
              <a:t>maxY</a:t>
            </a:r>
            <a:r>
              <a:rPr lang="pt-BR" sz="4800" dirty="0">
                <a:solidFill>
                  <a:srgbClr val="FF0000"/>
                </a:solidFill>
              </a:rPr>
              <a:t> - 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31474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3866</TotalTime>
  <Words>397</Words>
  <Application>Microsoft Office PowerPoint</Application>
  <PresentationFormat>Apresentação na tela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Modelos de Aula Unipetech 2012</vt:lpstr>
      <vt:lpstr>Computação Gráfica</vt:lpstr>
      <vt:lpstr>Retas, Coordenadas e Pixels</vt:lpstr>
      <vt:lpstr>Retas, Coordenadas e Pixels</vt:lpstr>
      <vt:lpstr>Retas, Coordenadas e Pixels</vt:lpstr>
      <vt:lpstr>Retas, Coordenadas e Pixels</vt:lpstr>
      <vt:lpstr>Exemplo</vt:lpstr>
      <vt:lpstr>Coordenadas Lógicas</vt:lpstr>
      <vt:lpstr>Coordenadas Lógicas</vt:lpstr>
      <vt:lpstr>Coordenadas Lógicas</vt:lpstr>
      <vt:lpstr>Coordenadas Lógicas</vt:lpstr>
      <vt:lpstr>Coordenadas Lógicas</vt:lpstr>
      <vt:lpstr>Exemplo</vt:lpstr>
      <vt:lpstr>Explore o assunto!</vt:lpstr>
      <vt:lpstr>Referências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173</cp:revision>
  <dcterms:created xsi:type="dcterms:W3CDTF">2012-07-20T20:22:31Z</dcterms:created>
  <dcterms:modified xsi:type="dcterms:W3CDTF">2020-03-05T21:26:15Z</dcterms:modified>
</cp:coreProperties>
</file>