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70" r:id="rId3"/>
    <p:sldId id="371" r:id="rId4"/>
    <p:sldId id="380" r:id="rId5"/>
    <p:sldId id="381" r:id="rId6"/>
    <p:sldId id="372" r:id="rId7"/>
    <p:sldId id="379" r:id="rId8"/>
    <p:sldId id="377" r:id="rId9"/>
    <p:sldId id="378" r:id="rId10"/>
    <p:sldId id="373" r:id="rId11"/>
    <p:sldId id="374" r:id="rId12"/>
    <p:sldId id="375" r:id="rId13"/>
    <p:sldId id="290" r:id="rId14"/>
    <p:sldId id="376" r:id="rId15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Rodrigo Fujioka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190911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2564905"/>
            <a:ext cx="4402832" cy="3096344"/>
          </a:xfrm>
        </p:spPr>
        <p:txBody>
          <a:bodyPr/>
          <a:lstStyle/>
          <a:p>
            <a:r>
              <a:rPr lang="pt-BR" sz="2800" dirty="0"/>
              <a:t>Computação Gráfica para Programadores Java, de </a:t>
            </a:r>
            <a:r>
              <a:rPr lang="pt-BR" sz="2800" dirty="0" err="1"/>
              <a:t>Leen</a:t>
            </a:r>
            <a:r>
              <a:rPr lang="pt-BR" sz="2800" dirty="0"/>
              <a:t> </a:t>
            </a:r>
            <a:r>
              <a:rPr lang="pt-BR" sz="2800" dirty="0" err="1"/>
              <a:t>Ammeraal</a:t>
            </a:r>
            <a:r>
              <a:rPr lang="pt-BR" sz="2800" dirty="0"/>
              <a:t> e </a:t>
            </a:r>
            <a:r>
              <a:rPr lang="pt-BR" sz="2800" dirty="0" err="1"/>
              <a:t>Kang</a:t>
            </a:r>
            <a:r>
              <a:rPr lang="pt-BR" sz="2800" dirty="0"/>
              <a:t> Zhang. Editora LTC, 2008 (Biblioteca Digital do </a:t>
            </a:r>
            <a:r>
              <a:rPr lang="pt-BR" sz="2800" dirty="0" err="1"/>
              <a:t>Unipê</a:t>
            </a:r>
            <a:r>
              <a:rPr lang="pt-BR" sz="2800" dirty="0"/>
              <a:t> – Capítulo 1 – Páginas 13 a 15).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pic>
        <p:nvPicPr>
          <p:cNvPr id="51202" name="Picture 2" descr="https://images-na.ssl-images-amazon.com/images/I/418C3IiicVL.SL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6240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6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1556792"/>
            <a:ext cx="4402832" cy="3096344"/>
          </a:xfrm>
        </p:spPr>
        <p:txBody>
          <a:bodyPr/>
          <a:lstStyle/>
          <a:p>
            <a:r>
              <a:rPr lang="pt-BR" sz="2400" dirty="0"/>
              <a:t>Implemente o exemplo;</a:t>
            </a:r>
          </a:p>
          <a:p>
            <a:endParaRPr lang="pt-BR" sz="2400" dirty="0"/>
          </a:p>
          <a:p>
            <a:r>
              <a:rPr lang="pt-BR" sz="2400" dirty="0"/>
              <a:t>Faça um desenho e o envie para o </a:t>
            </a:r>
            <a:r>
              <a:rPr lang="pt-BR" sz="2400" dirty="0" err="1"/>
              <a:t>Unipê</a:t>
            </a:r>
            <a:r>
              <a:rPr lang="pt-BR" sz="2400" dirty="0"/>
              <a:t> Virtual (</a:t>
            </a:r>
            <a:r>
              <a:rPr lang="pt-BR" sz="2400" dirty="0" err="1"/>
              <a:t>PrntScr</a:t>
            </a:r>
            <a:r>
              <a:rPr lang="pt-BR" sz="2400" dirty="0"/>
              <a:t>);</a:t>
            </a:r>
          </a:p>
          <a:p>
            <a:endParaRPr lang="pt-BR" sz="2400" dirty="0"/>
          </a:p>
          <a:p>
            <a:r>
              <a:rPr lang="pt-BR" sz="2400" dirty="0"/>
              <a:t>Comente linhas e/ou trechos de código de acordo com os requisitos da página 14;</a:t>
            </a:r>
          </a:p>
          <a:p>
            <a:endParaRPr lang="pt-BR" sz="2400" dirty="0"/>
          </a:p>
          <a:p>
            <a:r>
              <a:rPr lang="pt-BR" sz="2400" dirty="0"/>
              <a:t>Envie o projeto implementado e comentado (zipado) para o </a:t>
            </a:r>
            <a:r>
              <a:rPr lang="pt-BR" sz="2400" dirty="0" err="1"/>
              <a:t>Unipê</a:t>
            </a:r>
            <a:r>
              <a:rPr lang="pt-BR" sz="2400" dirty="0"/>
              <a:t> Virtual.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pic>
        <p:nvPicPr>
          <p:cNvPr id="51202" name="Picture 2" descr="https://images-na.ssl-images-amazon.com/images/I/418C3IiicVL.SL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6240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1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Explore o assunto!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2564905"/>
            <a:ext cx="4402832" cy="3096344"/>
          </a:xfrm>
        </p:spPr>
        <p:txBody>
          <a:bodyPr/>
          <a:lstStyle/>
          <a:p>
            <a:r>
              <a:rPr lang="pt-BR" sz="2800" dirty="0"/>
              <a:t>Computação Gráfica para Programadores Java, de </a:t>
            </a:r>
            <a:r>
              <a:rPr lang="pt-BR" sz="2800" dirty="0" err="1"/>
              <a:t>Leen</a:t>
            </a:r>
            <a:r>
              <a:rPr lang="pt-BR" sz="2800" dirty="0"/>
              <a:t> </a:t>
            </a:r>
            <a:r>
              <a:rPr lang="pt-BR" sz="2800" dirty="0" err="1"/>
              <a:t>Ammeraal</a:t>
            </a:r>
            <a:r>
              <a:rPr lang="pt-BR" sz="2800" dirty="0"/>
              <a:t> e </a:t>
            </a:r>
            <a:r>
              <a:rPr lang="pt-BR" sz="2800" dirty="0" err="1"/>
              <a:t>Kang</a:t>
            </a:r>
            <a:r>
              <a:rPr lang="pt-BR" sz="2800" dirty="0"/>
              <a:t> Zhang. Editora LTC, 2008 (Biblioteca Digital do </a:t>
            </a:r>
            <a:r>
              <a:rPr lang="pt-BR" sz="2800" dirty="0" err="1"/>
              <a:t>Unipê</a:t>
            </a:r>
            <a:r>
              <a:rPr lang="pt-BR" sz="2800" dirty="0"/>
              <a:t> – Capítulo 1).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pic>
        <p:nvPicPr>
          <p:cNvPr id="51202" name="Picture 2" descr="https://images-na.ssl-images-amazon.com/images/I/418C3IiicVL.SL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6240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6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Modos de Mapeamento</a:t>
            </a:r>
          </a:p>
        </p:txBody>
      </p:sp>
    </p:spTree>
    <p:extLst>
      <p:ext uri="{BB962C8B-B14F-4D97-AF65-F5344CB8AC3E}">
        <p14:creationId xmlns:p14="http://schemas.microsoft.com/office/powerpoint/2010/main" val="74446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Mapeamento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 dirty="0"/>
              <a:t>Devido a conversão de coordenadas, pode-se gerar coordenadas de dispositivo fora de um intervalo plausível.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31" y="3759548"/>
            <a:ext cx="4753138" cy="23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Mapeamento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 dirty="0"/>
              <a:t>Antes: 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1" y="2738312"/>
            <a:ext cx="8022813" cy="5716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573016"/>
            <a:ext cx="3727716" cy="23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2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Mapeamento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 dirty="0"/>
              <a:t>A partir de agora: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0" y="2708920"/>
            <a:ext cx="7940300" cy="4962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725144"/>
            <a:ext cx="5647887" cy="9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4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Mapeamento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r>
              <a:rPr lang="pt-BR" dirty="0"/>
              <a:t>Existem dois modos de mapeamento: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3200" dirty="0">
                <a:solidFill>
                  <a:srgbClr val="FF0000"/>
                </a:solidFill>
              </a:rPr>
              <a:t>Isotrópico</a:t>
            </a:r>
            <a:r>
              <a:rPr lang="pt-BR" sz="3200" dirty="0"/>
              <a:t>;</a:t>
            </a:r>
          </a:p>
          <a:p>
            <a:pPr lvl="1"/>
            <a:r>
              <a:rPr lang="pt-BR" sz="3200" dirty="0">
                <a:solidFill>
                  <a:srgbClr val="FF0000"/>
                </a:solidFill>
              </a:rPr>
              <a:t>Anisotrópico</a:t>
            </a:r>
            <a:r>
              <a:rPr lang="pt-BR" sz="3200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Atividade no fórum: O que significa cada conceito?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6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Mapeamento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dirty="0"/>
              <a:t>Mapeamento Anisotrópico:</a:t>
            </a:r>
          </a:p>
          <a:p>
            <a:pPr lvl="1"/>
            <a:r>
              <a:rPr lang="pt-BR" dirty="0"/>
              <a:t>O tamanho da área de desenho geralmente tem o mesmo tamanho da janela;</a:t>
            </a:r>
          </a:p>
          <a:p>
            <a:pPr lvl="1"/>
            <a:endParaRPr lang="pt-BR" dirty="0"/>
          </a:p>
          <a:p>
            <a:r>
              <a:rPr lang="pt-BR" dirty="0"/>
              <a:t>Mapeamento Isotrópico:</a:t>
            </a:r>
          </a:p>
          <a:p>
            <a:pPr lvl="1"/>
            <a:r>
              <a:rPr lang="pt-BR" dirty="0"/>
              <a:t>O tamanho da área de desenho geralmente coincide apenas com o limites máximo de um dos eixos da janela (superior/inferior ou esquerdo/direito);</a:t>
            </a:r>
          </a:p>
          <a:p>
            <a:pPr lvl="1"/>
            <a:r>
              <a:rPr lang="pt-BR" dirty="0"/>
              <a:t>É desejável que o desenho apareça no centro da área de desenho;</a:t>
            </a:r>
          </a:p>
          <a:p>
            <a:pPr lvl="2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8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Mapeamento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dirty="0"/>
              <a:t>Mapeamento Anisotrópico:</a:t>
            </a:r>
          </a:p>
          <a:p>
            <a:pPr lvl="1"/>
            <a:r>
              <a:rPr lang="pt-BR" dirty="0"/>
              <a:t>O comprimento real de uma unidade vertical pode ser diferente de uma unidade horizontal;</a:t>
            </a:r>
          </a:p>
          <a:p>
            <a:pPr lvl="2"/>
            <a:r>
              <a:rPr lang="pt-BR" dirty="0"/>
              <a:t>Os fatores de escala são diferentes!</a:t>
            </a:r>
          </a:p>
          <a:p>
            <a:pPr lvl="2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17032"/>
            <a:ext cx="7601540" cy="241753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55576" y="4293096"/>
            <a:ext cx="7601540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12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Mapeamento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dirty="0"/>
              <a:t>Mapeamento Isotrópico:</a:t>
            </a:r>
          </a:p>
          <a:p>
            <a:pPr lvl="1"/>
            <a:r>
              <a:rPr lang="pt-BR" dirty="0"/>
              <a:t>O comprimento real de uma unidade vertical é igual a de uma unidade horizontal;</a:t>
            </a:r>
          </a:p>
          <a:p>
            <a:pPr lvl="2"/>
            <a:r>
              <a:rPr lang="pt-BR" dirty="0"/>
              <a:t>Os fatores de escala são iguais!</a:t>
            </a:r>
          </a:p>
          <a:p>
            <a:pPr lvl="2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17032"/>
            <a:ext cx="7721544" cy="243773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27584" y="4293096"/>
            <a:ext cx="7721544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026278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4057</TotalTime>
  <Words>311</Words>
  <Application>Microsoft Office PowerPoint</Application>
  <PresentationFormat>Apresentação na tela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Modelos de Aula Unipetech 2012</vt:lpstr>
      <vt:lpstr>Computação Gráfica</vt:lpstr>
      <vt:lpstr>Modos de Mapeamento</vt:lpstr>
      <vt:lpstr>Modos de Mapeamento</vt:lpstr>
      <vt:lpstr>Modos de Mapeamento</vt:lpstr>
      <vt:lpstr>Modos de Mapeamento</vt:lpstr>
      <vt:lpstr>Modos de Mapeamento</vt:lpstr>
      <vt:lpstr>Modos de Mapeamento</vt:lpstr>
      <vt:lpstr>Modos de Mapeamento</vt:lpstr>
      <vt:lpstr>Modos de Mapeamento</vt:lpstr>
      <vt:lpstr>Exercício</vt:lpstr>
      <vt:lpstr>Exercício</vt:lpstr>
      <vt:lpstr>Exercício</vt:lpstr>
      <vt:lpstr>Explore o assunto!</vt:lpstr>
      <vt:lpstr>Referências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183</cp:revision>
  <dcterms:created xsi:type="dcterms:W3CDTF">2012-07-20T20:22:31Z</dcterms:created>
  <dcterms:modified xsi:type="dcterms:W3CDTF">2020-03-17T22:20:46Z</dcterms:modified>
</cp:coreProperties>
</file>