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70" r:id="rId3"/>
    <p:sldId id="372" r:id="rId4"/>
    <p:sldId id="393" r:id="rId5"/>
    <p:sldId id="401" r:id="rId6"/>
    <p:sldId id="386" r:id="rId7"/>
    <p:sldId id="394" r:id="rId8"/>
    <p:sldId id="395" r:id="rId9"/>
    <p:sldId id="396" r:id="rId10"/>
    <p:sldId id="397" r:id="rId11"/>
    <p:sldId id="398" r:id="rId12"/>
    <p:sldId id="399" r:id="rId13"/>
    <p:sldId id="400" r:id="rId1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</a:t>
            </a:r>
            <a:r>
              <a:rPr lang="pt-BR"/>
              <a:t>Rodrigo Fujioka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básico em 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pt-BR" dirty="0"/>
              <a:t>Linhas tracejadas, pontilhadas...</a:t>
            </a:r>
          </a:p>
          <a:p>
            <a:endParaRPr lang="pt-BR" dirty="0"/>
          </a:p>
          <a:p>
            <a:pPr lvl="1"/>
            <a:r>
              <a:rPr lang="pt-BR" dirty="0"/>
              <a:t>A classe </a:t>
            </a:r>
            <a:r>
              <a:rPr lang="pt-BR" dirty="0" err="1">
                <a:solidFill>
                  <a:srgbClr val="FF0000"/>
                </a:solidFill>
              </a:rPr>
              <a:t>BasicStroke</a:t>
            </a:r>
            <a:r>
              <a:rPr lang="pt-BR" dirty="0"/>
              <a:t> define um conjunto básico de atributos de </a:t>
            </a:r>
            <a:r>
              <a:rPr lang="pt-BR" dirty="0" err="1"/>
              <a:t>renderização</a:t>
            </a:r>
            <a:r>
              <a:rPr lang="pt-BR" dirty="0"/>
              <a:t> para o desenho de vários tipos de linhas;</a:t>
            </a:r>
          </a:p>
          <a:p>
            <a:pPr lvl="1"/>
            <a:r>
              <a:rPr lang="pt-BR" dirty="0"/>
              <a:t>Tais atributos incluem largura, limites finais, juntas de linha e traço;</a:t>
            </a:r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70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básico em 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pt-BR" dirty="0"/>
              <a:t>Linhas tracejadas, pontilhadas...</a:t>
            </a:r>
          </a:p>
          <a:p>
            <a:endParaRPr lang="pt-BR" dirty="0"/>
          </a:p>
          <a:p>
            <a:pPr lvl="1"/>
            <a:r>
              <a:rPr lang="pt-BR" dirty="0"/>
              <a:t>Exemplo: Implemente a classe Java </a:t>
            </a:r>
            <a:r>
              <a:rPr lang="pt-BR" dirty="0">
                <a:solidFill>
                  <a:srgbClr val="FF0000"/>
                </a:solidFill>
              </a:rPr>
              <a:t>BasicStrokeEx.java</a:t>
            </a:r>
            <a:r>
              <a:rPr lang="pt-BR" dirty="0"/>
              <a:t>, publicado no </a:t>
            </a:r>
            <a:r>
              <a:rPr lang="pt-BR" dirty="0" err="1"/>
              <a:t>Unipê</a:t>
            </a:r>
            <a:r>
              <a:rPr lang="pt-BR" dirty="0"/>
              <a:t> Virtual;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88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básico em 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dirty="0" err="1"/>
              <a:t>Joins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 err="1"/>
              <a:t>Joins</a:t>
            </a:r>
            <a:r>
              <a:rPr lang="pt-BR" dirty="0"/>
              <a:t> são decorações aplicadas na interseção de dois segmentos de reta;</a:t>
            </a:r>
          </a:p>
          <a:p>
            <a:pPr lvl="1"/>
            <a:r>
              <a:rPr lang="pt-BR" dirty="0"/>
              <a:t>Tratam-se de constantes da classe </a:t>
            </a:r>
            <a:r>
              <a:rPr lang="pt-BR" dirty="0" err="1">
                <a:solidFill>
                  <a:srgbClr val="FF0000"/>
                </a:solidFill>
              </a:rPr>
              <a:t>BasicStroke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Existem 3 decorações do tipo </a:t>
            </a:r>
            <a:r>
              <a:rPr lang="pt-BR" dirty="0" err="1"/>
              <a:t>Join</a:t>
            </a:r>
            <a:r>
              <a:rPr lang="pt-BR" dirty="0"/>
              <a:t>: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JOIN_BEVEL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JOIN_MITER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JOIN_ROUND</a:t>
            </a:r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22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básico em 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pt-BR" dirty="0" err="1"/>
              <a:t>Joins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Exemplo: Implemente a classe Java </a:t>
            </a:r>
            <a:r>
              <a:rPr lang="pt-BR" dirty="0">
                <a:solidFill>
                  <a:srgbClr val="FF0000"/>
                </a:solidFill>
              </a:rPr>
              <a:t>BasicStrokeEx.java</a:t>
            </a:r>
            <a:r>
              <a:rPr lang="pt-BR" dirty="0"/>
              <a:t>, publicado no </a:t>
            </a:r>
            <a:r>
              <a:rPr lang="pt-BR" dirty="0" err="1"/>
              <a:t>Unipê</a:t>
            </a:r>
            <a:r>
              <a:rPr lang="pt-BR" dirty="0"/>
              <a:t> Virtual;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9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Java 2D</a:t>
            </a:r>
          </a:p>
        </p:txBody>
      </p:sp>
    </p:spTree>
    <p:extLst>
      <p:ext uri="{BB962C8B-B14F-4D97-AF65-F5344CB8AC3E}">
        <p14:creationId xmlns:p14="http://schemas.microsoft.com/office/powerpoint/2010/main" val="74446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pt-BR" sz="2800" dirty="0"/>
              <a:t>Trata-se de uma API para o desenho de gráficos 2D a partir da linguagem Java;</a:t>
            </a:r>
          </a:p>
          <a:p>
            <a:endParaRPr lang="pt-BR" sz="2800" dirty="0"/>
          </a:p>
          <a:p>
            <a:r>
              <a:rPr lang="pt-BR" sz="2800" dirty="0"/>
              <a:t>Trata-se de um conjunto da biblioteca AWT;</a:t>
            </a:r>
          </a:p>
          <a:p>
            <a:endParaRPr lang="pt-BR" sz="2800" dirty="0"/>
          </a:p>
          <a:p>
            <a:r>
              <a:rPr lang="pt-BR" sz="2800" dirty="0"/>
              <a:t>Utilizada na criação de interfaces, games, animações, aplicações multimídia, entre outros;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Desenho Básico em Java 2D</a:t>
            </a:r>
          </a:p>
        </p:txBody>
      </p:sp>
    </p:spTree>
    <p:extLst>
      <p:ext uri="{BB962C8B-B14F-4D97-AF65-F5344CB8AC3E}">
        <p14:creationId xmlns:p14="http://schemas.microsoft.com/office/powerpoint/2010/main" val="31653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básico em 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pt-BR" dirty="0"/>
              <a:t>Nesse workshop, serão testados os seguintes recursos básicos da API Java 2D:</a:t>
            </a:r>
          </a:p>
          <a:p>
            <a:endParaRPr lang="pt-BR" dirty="0"/>
          </a:p>
          <a:p>
            <a:pPr lvl="1"/>
            <a:r>
              <a:rPr lang="pt-BR" dirty="0"/>
              <a:t>Desenho de pontos</a:t>
            </a:r>
          </a:p>
          <a:p>
            <a:pPr lvl="1"/>
            <a:r>
              <a:rPr lang="pt-BR" dirty="0"/>
              <a:t>Desenho de linhas </a:t>
            </a:r>
          </a:p>
          <a:p>
            <a:pPr lvl="1"/>
            <a:r>
              <a:rPr lang="pt-BR" dirty="0"/>
              <a:t>Desenho de linhas tracejadas, pontilhadas...</a:t>
            </a:r>
          </a:p>
          <a:p>
            <a:pPr lvl="1"/>
            <a:r>
              <a:rPr lang="pt-BR" dirty="0"/>
              <a:t>Inserção de </a:t>
            </a:r>
            <a:r>
              <a:rPr lang="pt-BR" dirty="0" err="1"/>
              <a:t>Joins</a:t>
            </a:r>
            <a:r>
              <a:rPr lang="pt-BR" dirty="0"/>
              <a:t> na interseção de segmentos de reta;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básico em 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pt-BR" dirty="0"/>
              <a:t>Pontos</a:t>
            </a:r>
          </a:p>
          <a:p>
            <a:endParaRPr lang="pt-BR" dirty="0"/>
          </a:p>
          <a:p>
            <a:pPr lvl="1"/>
            <a:r>
              <a:rPr lang="pt-BR" dirty="0"/>
              <a:t>A primitiva gráfica mais simples;</a:t>
            </a:r>
          </a:p>
          <a:p>
            <a:pPr lvl="1"/>
            <a:r>
              <a:rPr lang="pt-BR" dirty="0"/>
              <a:t>Não existe métodos para o desenho de pontos em Java!</a:t>
            </a:r>
          </a:p>
          <a:p>
            <a:pPr lvl="1"/>
            <a:r>
              <a:rPr lang="pt-BR" dirty="0"/>
              <a:t>Para o desenho de pontos, utiliza-se o método </a:t>
            </a:r>
            <a:r>
              <a:rPr lang="pt-BR" dirty="0" err="1">
                <a:solidFill>
                  <a:srgbClr val="FF0000"/>
                </a:solidFill>
              </a:rPr>
              <a:t>drawLine</a:t>
            </a:r>
            <a:r>
              <a:rPr lang="pt-BR" dirty="0">
                <a:solidFill>
                  <a:srgbClr val="FF0000"/>
                </a:solidFill>
              </a:rPr>
              <a:t>()</a:t>
            </a:r>
            <a:r>
              <a:rPr lang="pt-BR" dirty="0"/>
              <a:t>, onde é definido a mesma coordenada (</a:t>
            </a:r>
            <a:r>
              <a:rPr lang="pt-BR" dirty="0" err="1"/>
              <a:t>x,y</a:t>
            </a:r>
            <a:r>
              <a:rPr lang="pt-BR" dirty="0"/>
              <a:t>) para os dois argumentos do método;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35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básico em 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pt-BR" dirty="0"/>
              <a:t>Pontos</a:t>
            </a:r>
          </a:p>
          <a:p>
            <a:endParaRPr lang="pt-BR" dirty="0"/>
          </a:p>
          <a:p>
            <a:pPr lvl="1"/>
            <a:r>
              <a:rPr lang="pt-BR" dirty="0"/>
              <a:t>Exemplo: Implemente a classe Java </a:t>
            </a:r>
            <a:r>
              <a:rPr lang="pt-BR" dirty="0">
                <a:solidFill>
                  <a:srgbClr val="FF0000"/>
                </a:solidFill>
              </a:rPr>
              <a:t>PointsEx.java</a:t>
            </a:r>
            <a:r>
              <a:rPr lang="pt-BR" dirty="0"/>
              <a:t>, publicado no </a:t>
            </a:r>
            <a:r>
              <a:rPr lang="pt-BR" dirty="0" err="1"/>
              <a:t>Unipê</a:t>
            </a:r>
            <a:r>
              <a:rPr lang="pt-BR" dirty="0"/>
              <a:t> Virtual;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9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básico em 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/>
              <a:t>Linhas</a:t>
            </a:r>
          </a:p>
          <a:p>
            <a:endParaRPr lang="pt-BR" dirty="0"/>
          </a:p>
          <a:p>
            <a:pPr lvl="1"/>
            <a:r>
              <a:rPr lang="pt-BR" dirty="0"/>
              <a:t>Outra primitiva gráfica simples;</a:t>
            </a:r>
          </a:p>
          <a:p>
            <a:pPr lvl="1"/>
            <a:r>
              <a:rPr lang="pt-BR" dirty="0"/>
              <a:t>Uma linha é um objeto que conecta dois pontos;</a:t>
            </a:r>
          </a:p>
          <a:p>
            <a:pPr lvl="1"/>
            <a:r>
              <a:rPr lang="pt-BR" dirty="0"/>
              <a:t>Para o desenho de linhas, utiliza-se o método </a:t>
            </a:r>
            <a:r>
              <a:rPr lang="pt-BR" dirty="0" err="1">
                <a:solidFill>
                  <a:srgbClr val="FF0000"/>
                </a:solidFill>
              </a:rPr>
              <a:t>drawLine</a:t>
            </a:r>
            <a:r>
              <a:rPr lang="pt-BR" dirty="0">
                <a:solidFill>
                  <a:srgbClr val="FF0000"/>
                </a:solidFill>
              </a:rPr>
              <a:t>()</a:t>
            </a:r>
            <a:r>
              <a:rPr lang="pt-BR" dirty="0"/>
              <a:t>;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18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básico em Java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pt-BR" dirty="0"/>
              <a:t>Linhas</a:t>
            </a:r>
          </a:p>
          <a:p>
            <a:endParaRPr lang="pt-BR" dirty="0"/>
          </a:p>
          <a:p>
            <a:pPr lvl="1"/>
            <a:r>
              <a:rPr lang="pt-BR" dirty="0"/>
              <a:t>Exemplo: Implemente a classe Java </a:t>
            </a:r>
            <a:r>
              <a:rPr lang="pt-BR" dirty="0">
                <a:solidFill>
                  <a:srgbClr val="FF0000"/>
                </a:solidFill>
              </a:rPr>
              <a:t>LinesEx.java</a:t>
            </a:r>
            <a:r>
              <a:rPr lang="pt-BR" dirty="0"/>
              <a:t>, publicado no </a:t>
            </a:r>
            <a:r>
              <a:rPr lang="pt-BR" dirty="0" err="1"/>
              <a:t>Unipê</a:t>
            </a:r>
            <a:r>
              <a:rPr lang="pt-BR" dirty="0"/>
              <a:t> Virtual;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89556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4302</TotalTime>
  <Words>365</Words>
  <Application>Microsoft Office PowerPoint</Application>
  <PresentationFormat>Apresentação na tela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Modelos de Aula Unipetech 2012</vt:lpstr>
      <vt:lpstr>Computação Gráfica</vt:lpstr>
      <vt:lpstr>Java 2D</vt:lpstr>
      <vt:lpstr>Java 2D</vt:lpstr>
      <vt:lpstr>Desenho Básico em Java 2D</vt:lpstr>
      <vt:lpstr>Desenho básico em Java 2D</vt:lpstr>
      <vt:lpstr>Desenho básico em Java 2D</vt:lpstr>
      <vt:lpstr>Desenho básico em Java 2D</vt:lpstr>
      <vt:lpstr>Desenho básico em Java 2D</vt:lpstr>
      <vt:lpstr>Desenho básico em Java 2D</vt:lpstr>
      <vt:lpstr>Desenho básico em Java 2D</vt:lpstr>
      <vt:lpstr>Desenho básico em Java 2D</vt:lpstr>
      <vt:lpstr>Desenho básico em Java 2D</vt:lpstr>
      <vt:lpstr>Desenho básico em Java 2D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208</cp:revision>
  <dcterms:created xsi:type="dcterms:W3CDTF">2012-07-20T20:22:31Z</dcterms:created>
  <dcterms:modified xsi:type="dcterms:W3CDTF">2020-03-17T22:21:10Z</dcterms:modified>
</cp:coreProperties>
</file>