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"/>
  </p:notes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CA757-3997-42F5-9C20-4121BE85FF1C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6726F-1D46-4454-BA24-B7B1CC512E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25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6726F-1D46-4454-BA24-B7B1CC512E4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8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2CA3-8181-46AE-A188-3AD81A5FB214}" type="datetime1">
              <a:rPr lang="pt-BR" smtClean="0"/>
              <a:t>26/06/2017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Wireshark network simple analyser c++ tool kit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3484-321C-4B55-B8A3-80168C438733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3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8422-4C4F-462B-B284-B6930AF91FB6}" type="datetime1">
              <a:rPr lang="pt-BR" smtClean="0"/>
              <a:t>26/06/2017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Wireshark network simple analyser c++ tool kit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3484-321C-4B55-B8A3-80168C43873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94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DA0C-8E66-4C51-BB46-B79302EEA366}" type="datetime1">
              <a:rPr lang="pt-BR" smtClean="0"/>
              <a:t>26/06/2017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Wireshark network simple analyser c++ tool kit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3484-321C-4B55-B8A3-80168C43873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75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25F2-A621-4ADA-A66C-A2D0364B7375}" type="datetime1">
              <a:rPr lang="pt-BR" smtClean="0"/>
              <a:t>26/06/2017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Wireshark network simple analyser c++ tool kit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3484-321C-4B55-B8A3-80168C43873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45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BEB8-70CF-4D1C-AD49-5391F2BF1D03}" type="datetime1">
              <a:rPr lang="pt-BR" smtClean="0"/>
              <a:t>26/06/2017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Wireshark network simple analyser c++ tool kit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3484-321C-4B55-B8A3-80168C438733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54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64F2-4894-4F99-AEF5-4DDE1C03CB44}" type="datetime1">
              <a:rPr lang="pt-BR" smtClean="0"/>
              <a:t>26/06/2017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Wireshark network simple analyser c++ tool kit 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3484-321C-4B55-B8A3-80168C43873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5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93BB-0DA4-4906-B5B4-551638706855}" type="datetime1">
              <a:rPr lang="pt-BR" smtClean="0"/>
              <a:t>26/06/2017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Wireshark network simple analyser c++ tool kit 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3484-321C-4B55-B8A3-80168C43873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63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F2FD-311B-4BC3-B248-5BBBB9D20A17}" type="datetime1">
              <a:rPr lang="pt-BR" smtClean="0"/>
              <a:t>26/06/2017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Wireshark network simple analyser c++ tool kit 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3484-321C-4B55-B8A3-80168C43873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10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4AC-CC3D-42D8-83FC-3D515676B87E}" type="datetime1">
              <a:rPr lang="pt-BR" smtClean="0"/>
              <a:t>26/06/2017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Wireshark network simple analyser c++ tool kit 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3484-321C-4B55-B8A3-80168C43873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21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741F06A-1729-460E-86E5-1CD0AE826BF6}" type="datetime1">
              <a:rPr lang="pt-BR" smtClean="0"/>
              <a:t>26/06/2017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Wireshark network simple analyser c++ tool kit 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7C3484-321C-4B55-B8A3-80168C43873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9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8E2E-AE80-4B8F-841A-74EE64CBC4F3}" type="datetime1">
              <a:rPr lang="pt-BR" smtClean="0"/>
              <a:t>26/06/2017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Wireshark network simple analyser c++ tool kit 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3484-321C-4B55-B8A3-80168C43873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5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565163-C33E-4BE8-A34C-EC63E3F83573}" type="datetime1">
              <a:rPr lang="pt-BR" smtClean="0"/>
              <a:t>26/06/2017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Wireshark network simple analyser c++ tool kit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7C3484-321C-4B55-B8A3-80168C438733}" type="slidenum">
              <a:rPr lang="pt-BR" smtClean="0"/>
              <a:t>‹#›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64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79" y="758952"/>
            <a:ext cx="8855242" cy="3566160"/>
          </a:xfrm>
        </p:spPr>
        <p:txBody>
          <a:bodyPr>
            <a:normAutofit/>
          </a:bodyPr>
          <a:lstStyle/>
          <a:p>
            <a:r>
              <a:rPr lang="pt-BR" sz="4000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Wireshark </a:t>
            </a:r>
            <a:r>
              <a:rPr lang="pt-BR" sz="4000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</a:t>
            </a:r>
            <a:r>
              <a:rPr lang="pt-BR" sz="4000" spc="-15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</a:t>
            </a:r>
            <a:r>
              <a:rPr lang="pt-BR" sz="4000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spc="-15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analyser</a:t>
            </a:r>
            <a:r>
              <a:rPr lang="pt-BR" sz="4000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spc="-15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  <a:r>
              <a:rPr lang="pt-BR" sz="4000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tool kit </a:t>
            </a:r>
            <a:endParaRPr lang="pt-BR" sz="4000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v1.0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022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47801" y="6459786"/>
            <a:ext cx="6472989" cy="365125"/>
          </a:xfrm>
        </p:spPr>
        <p:txBody>
          <a:bodyPr/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Wireshark network simple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analyser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tool kit 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21370" y="2829164"/>
            <a:ext cx="926431" cy="469231"/>
          </a:xfrm>
          <a:prstGeom prst="roundRect">
            <a:avLst>
              <a:gd name="adj" fmla="val 230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Menu</a:t>
            </a:r>
            <a:endParaRPr lang="pt-BR" dirty="0"/>
          </a:p>
        </p:txBody>
      </p:sp>
      <p:sp>
        <p:nvSpPr>
          <p:cNvPr id="5" name="Rounded Rectangle 4"/>
          <p:cNvSpPr/>
          <p:nvPr/>
        </p:nvSpPr>
        <p:spPr>
          <a:xfrm>
            <a:off x="2091489" y="4416051"/>
            <a:ext cx="1185111" cy="481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</a:t>
            </a:r>
            <a:endParaRPr lang="pt-BR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47801" y="1852866"/>
            <a:ext cx="643687" cy="74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47801" y="3541519"/>
            <a:ext cx="517357" cy="75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517229" y="613613"/>
            <a:ext cx="962528" cy="69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29255" y="1609222"/>
            <a:ext cx="1026440" cy="1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17230" y="1821056"/>
            <a:ext cx="1046749" cy="37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623254" y="3888771"/>
            <a:ext cx="940725" cy="53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473244" y="4953728"/>
            <a:ext cx="1090735" cy="4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7138735" y="1624265"/>
            <a:ext cx="1672390" cy="393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Listar todos</a:t>
            </a:r>
            <a:endParaRPr lang="pt-BR" dirty="0"/>
          </a:p>
        </p:txBody>
      </p:sp>
      <p:sp>
        <p:nvSpPr>
          <p:cNvPr id="31" name="Rounded Rectangle 30"/>
          <p:cNvSpPr/>
          <p:nvPr/>
        </p:nvSpPr>
        <p:spPr>
          <a:xfrm>
            <a:off x="7138735" y="2149162"/>
            <a:ext cx="1672390" cy="393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Obter dados</a:t>
            </a:r>
            <a:endParaRPr lang="pt-BR" dirty="0"/>
          </a:p>
        </p:txBody>
      </p:sp>
      <p:sp>
        <p:nvSpPr>
          <p:cNvPr id="32" name="Rounded Rectangle 31"/>
          <p:cNvSpPr/>
          <p:nvPr/>
        </p:nvSpPr>
        <p:spPr>
          <a:xfrm>
            <a:off x="7138735" y="2660693"/>
            <a:ext cx="1672390" cy="393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Reconhecer</a:t>
            </a:r>
            <a:endParaRPr lang="pt-BR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434889" y="1830508"/>
            <a:ext cx="595562" cy="30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34889" y="2260956"/>
            <a:ext cx="595562" cy="8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434890" y="2383584"/>
            <a:ext cx="511341" cy="40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7138735" y="1051231"/>
            <a:ext cx="1672390" cy="393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Características</a:t>
            </a:r>
            <a:endParaRPr lang="pt-BR" dirty="0"/>
          </a:p>
        </p:txBody>
      </p:sp>
      <p:sp>
        <p:nvSpPr>
          <p:cNvPr id="53" name="Rounded Rectangle 52"/>
          <p:cNvSpPr/>
          <p:nvPr/>
        </p:nvSpPr>
        <p:spPr>
          <a:xfrm>
            <a:off x="2091488" y="1368591"/>
            <a:ext cx="1185111" cy="481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Análise</a:t>
            </a:r>
            <a:endParaRPr lang="pt-BR" dirty="0"/>
          </a:p>
        </p:txBody>
      </p:sp>
      <p:sp>
        <p:nvSpPr>
          <p:cNvPr id="54" name="Rounded Rectangle 53"/>
          <p:cNvSpPr/>
          <p:nvPr/>
        </p:nvSpPr>
        <p:spPr>
          <a:xfrm>
            <a:off x="4864766" y="1007392"/>
            <a:ext cx="1185111" cy="481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Protocolos</a:t>
            </a:r>
            <a:endParaRPr lang="pt-BR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4864766" y="2044409"/>
            <a:ext cx="1185111" cy="481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IPs</a:t>
            </a:r>
            <a:endParaRPr lang="pt-BR" dirty="0"/>
          </a:p>
        </p:txBody>
      </p:sp>
      <p:sp>
        <p:nvSpPr>
          <p:cNvPr id="56" name="Rounded Rectangle 55"/>
          <p:cNvSpPr/>
          <p:nvPr/>
        </p:nvSpPr>
        <p:spPr>
          <a:xfrm>
            <a:off x="4864765" y="3541519"/>
            <a:ext cx="1185111" cy="481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</a:t>
            </a:r>
            <a:endParaRPr lang="pt-BR" dirty="0"/>
          </a:p>
        </p:txBody>
      </p:sp>
      <p:sp>
        <p:nvSpPr>
          <p:cNvPr id="57" name="Rounded Rectangle 56"/>
          <p:cNvSpPr/>
          <p:nvPr/>
        </p:nvSpPr>
        <p:spPr>
          <a:xfrm>
            <a:off x="4864765" y="4120229"/>
            <a:ext cx="1185111" cy="481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Listar</a:t>
            </a:r>
            <a:endParaRPr lang="pt-BR" dirty="0"/>
          </a:p>
        </p:txBody>
      </p:sp>
      <p:sp>
        <p:nvSpPr>
          <p:cNvPr id="58" name="Rounded Rectangle 57"/>
          <p:cNvSpPr/>
          <p:nvPr/>
        </p:nvSpPr>
        <p:spPr>
          <a:xfrm>
            <a:off x="4864766" y="293813"/>
            <a:ext cx="1185111" cy="481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Estatísticas</a:t>
            </a:r>
            <a:endParaRPr lang="pt-BR" sz="16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277603" y="1295029"/>
            <a:ext cx="633407" cy="1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864765" y="4729577"/>
            <a:ext cx="1185111" cy="481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Apagar</a:t>
            </a:r>
            <a:endParaRPr lang="pt-BR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601450" y="4416050"/>
            <a:ext cx="962528" cy="31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72852" y="5210841"/>
            <a:ext cx="1191127" cy="383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864764" y="5375364"/>
            <a:ext cx="1185111" cy="481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IPlookup</a:t>
            </a:r>
            <a:endParaRPr lang="pt-BR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277603" y="5615994"/>
            <a:ext cx="633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946230" y="3782150"/>
            <a:ext cx="0" cy="1833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277602" y="3782149"/>
            <a:ext cx="651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4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/>
            </a:r>
            <a:br>
              <a:rPr lang="pt-BR" sz="4000" dirty="0" smtClean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Perguntas? Comentários?</a:t>
            </a:r>
            <a:endParaRPr lang="pt-BR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24263" y="6396623"/>
            <a:ext cx="6364705" cy="365125"/>
          </a:xfrm>
        </p:spPr>
        <p:txBody>
          <a:bodyPr/>
          <a:lstStyle/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Wireshark network simple </a:t>
            </a:r>
            <a:r>
              <a:rPr 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analyser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tool kit 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844" y="2539956"/>
            <a:ext cx="2634916" cy="2634916"/>
          </a:xfrm>
        </p:spPr>
      </p:pic>
    </p:spTree>
    <p:extLst>
      <p:ext uri="{BB962C8B-B14F-4D97-AF65-F5344CB8AC3E}">
        <p14:creationId xmlns:p14="http://schemas.microsoft.com/office/powerpoint/2010/main" val="42377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461</TotalTime>
  <Words>46</Words>
  <Application>Microsoft Office PowerPoint</Application>
  <PresentationFormat>On-screen Show (4:3)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Wireshark network simple analyser c++ tool kit </vt:lpstr>
      <vt:lpstr>PowerPoint Presentation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Wireshark network analyser c++ tool kit</dc:title>
  <dc:creator>Caio</dc:creator>
  <cp:lastModifiedBy>Caio</cp:lastModifiedBy>
  <cp:revision>9</cp:revision>
  <dcterms:created xsi:type="dcterms:W3CDTF">2017-06-25T18:24:50Z</dcterms:created>
  <dcterms:modified xsi:type="dcterms:W3CDTF">2017-06-27T01:20:23Z</dcterms:modified>
</cp:coreProperties>
</file>