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327BA-CB21-4277-8A22-A5CE07A04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CAD02B-4007-4912-8722-DCF6118B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6E445B-3A2A-4CDA-A80A-C3D107C7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125A66-09D5-491B-A7BD-FAC57A54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FBA5BB-7AAE-4F59-A2C0-0A83C553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7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60520-B0B5-41E3-A4BA-CE8B4927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C87962-07BC-4FA4-9A89-F71BBAD6B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ED9BC-5033-457D-841F-CBFB30B0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FE2D1D-5042-42CF-B965-7535BE72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FA516D-3313-4CE5-A6EB-49FA627E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1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C4DEEE-2A5E-4B91-842D-CF37B1686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25DE8D-D3D5-4107-8579-BD561F219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FA221E-FDA3-4703-8140-AC481B6F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72ACD-DB75-4380-916A-63BD440E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DC9F7-3E24-4D81-B41E-3A7E7BE9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51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CC082-4469-4D90-A032-FB1A72C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C62CB1-2A69-40E8-8EAE-4BCBD87DF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2C3ED-8711-465E-B0BE-831DED74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49565-A1B5-4E1D-990A-BD495F01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22D6B1-0C28-42F8-A8D6-959277C5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71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FC4A3-F797-4406-86AE-6B056F7E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6C23CF-1664-48FF-A47F-8771B7BBB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A2BF8-1152-4E88-9BE2-0D23FC83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D1BA6-89E9-47B3-B76F-B387FF3D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026E0F-1FCE-4287-A604-3ADCA66D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66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E3198-A52B-4750-AFEB-732BE73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8B711A-65B8-4E71-91C2-32EE4B743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C1C234-41DC-4667-B4E2-B2207C1CB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4B882A-DC2C-48AA-9329-B5C093E4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9DADFB-BE28-430C-A3B9-1AE6EEED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B38AED-5952-4721-8FB8-792AD97E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66BCA-9741-4AC8-9163-847643D1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97DE49-7E33-449F-81AB-7FB45BDB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82D43C-26C1-4826-8D68-A40AFCED8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B83EC0-E491-4FA2-B273-B08950EB8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CB6D56-B6BE-4829-B4FD-6DD734ED9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09D512-BE5B-4D2D-855D-730D7337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F2AD5E-8E8B-4832-9C34-8EB17E0A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D7B5FB-AEB7-4BBC-9F7F-07E1EAE6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7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F2B30-4FD8-4871-A7EF-BF3F0C1C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51AF15-A2D9-4E3B-905D-3B057B74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36F28A-EDF0-42C7-AE3A-8684DB6F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CC34CA-1927-4A44-ABBC-53A04975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1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C68954-F387-48A7-B9AB-0BB6F183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68CDFD-F31F-415D-B220-EAF3C878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4FBEAB-24AD-42FB-8057-5713D02E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2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4AC2-8EE0-4203-B819-9D995916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E3DA58-D228-4836-967E-FCB53B6B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5C26FA-B2E5-4C6E-992E-B5899AE2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8F40D5-FD53-45A9-AD59-A63B6533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ECB59C-BD91-491E-AAF5-5AD6CCC3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062EE7-BADB-4431-98C7-C257D72F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28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08C8-2829-42D3-916B-EA7B58E5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D30C55-B016-4136-BD92-6D3F0765B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170EDC-7DC5-46CA-9611-004B5DDA0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048F74-6E53-4470-8831-596F69B1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BE59-7900-4B82-8E5C-09DC3367BDE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9282E4-61B6-47B8-9EBD-66B905A5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F46008-A1FA-46DC-811C-7ACA5E28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1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C38A98-8250-4047-916C-637B24FC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B3ECD-B154-456C-8AE8-657CFB79C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D03A2-571E-4082-8217-CD81F778E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DBE59-7900-4B82-8E5C-09DC3367BDE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163A3-F611-4F63-929D-DC61FF55A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F1A93D-C335-4D26-9E15-2C324CFA0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213B3-A562-4C34-8C5D-43EB81FA50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75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ADF77-97C0-4C2F-9E5D-0F5FA074B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735" y="900335"/>
            <a:ext cx="8874642" cy="11101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HOME OFFICE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1932D2-FB54-4894-A409-3BD628FFA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22363"/>
            <a:ext cx="10668000" cy="557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0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4F5DD-356A-420D-B88C-BA27031F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/>
          <a:lstStyle/>
          <a:p>
            <a:r>
              <a:rPr lang="en-US" dirty="0"/>
              <a:t>Home office is a global trend that gains more followers every year.</a:t>
            </a:r>
          </a:p>
          <a:p>
            <a:endParaRPr lang="en-US" dirty="0"/>
          </a:p>
          <a:p>
            <a:r>
              <a:rPr lang="en-US" dirty="0"/>
              <a:t> Basically, it's about allowing employees to work from anywhere. Since the beginning of the pandemic caused by COVID-19, it has become a global trend to try to reduce the financial impacts caused.</a:t>
            </a:r>
          </a:p>
          <a:p>
            <a:endParaRPr lang="en-US" dirty="0"/>
          </a:p>
          <a:p>
            <a:r>
              <a:rPr lang="en-US" dirty="0"/>
              <a:t> The home office is about allowing a person the possibility of working from anywhere, as long as they have some tools available for their work, such as a computer with an internet connection. It is possible to work from home in three types of arrangements: as an employee, freelancer or as a businessman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050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92924-4936-4E7A-86C9-D2CE83BA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94843" cy="15833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b="1" dirty="0"/>
              <a:t>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F0E06A-F3B3-4555-AC64-B1415E2D6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99"/>
            <a:ext cx="10515600" cy="4972740"/>
          </a:xfrm>
        </p:spPr>
        <p:txBody>
          <a:bodyPr>
            <a:normAutofit/>
          </a:bodyPr>
          <a:lstStyle/>
          <a:p>
            <a:r>
              <a:rPr lang="pt-BR" dirty="0"/>
              <a:t>Scrum </a:t>
            </a:r>
            <a:r>
              <a:rPr lang="pt-BR" dirty="0" err="1"/>
              <a:t>is</a:t>
            </a:r>
            <a:r>
              <a:rPr lang="pt-BR" dirty="0"/>
              <a:t> a tool </a:t>
            </a:r>
            <a:r>
              <a:rPr lang="pt-BR" dirty="0" err="1"/>
              <a:t>frequently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teams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home.</a:t>
            </a:r>
          </a:p>
          <a:p>
            <a:r>
              <a:rPr lang="pt-BR" dirty="0"/>
              <a:t>Scrum </a:t>
            </a:r>
            <a:r>
              <a:rPr lang="pt-BR" dirty="0" err="1"/>
              <a:t>is</a:t>
            </a:r>
            <a:r>
              <a:rPr lang="pt-BR" dirty="0"/>
              <a:t> a management framework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teams</a:t>
            </a:r>
            <a:r>
              <a:rPr lang="pt-BR" dirty="0"/>
              <a:t> use </a:t>
            </a:r>
            <a:r>
              <a:rPr lang="pt-BR" dirty="0" err="1"/>
              <a:t>to</a:t>
            </a:r>
            <a:r>
              <a:rPr lang="pt-BR" dirty="0"/>
              <a:t> self-organize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towards</a:t>
            </a:r>
            <a:r>
              <a:rPr lang="pt-BR" dirty="0"/>
              <a:t> a common </a:t>
            </a:r>
            <a:r>
              <a:rPr lang="pt-BR" dirty="0" err="1"/>
              <a:t>goal</a:t>
            </a:r>
            <a:r>
              <a:rPr lang="pt-BR" dirty="0"/>
              <a:t>. </a:t>
            </a:r>
          </a:p>
          <a:p>
            <a:r>
              <a:rPr lang="pt-BR" dirty="0"/>
              <a:t>It </a:t>
            </a:r>
            <a:r>
              <a:rPr lang="pt-BR" dirty="0" err="1"/>
              <a:t>describes</a:t>
            </a:r>
            <a:r>
              <a:rPr lang="pt-BR" dirty="0"/>
              <a:t> a set </a:t>
            </a:r>
            <a:r>
              <a:rPr lang="pt-BR" dirty="0" err="1"/>
              <a:t>of</a:t>
            </a:r>
            <a:r>
              <a:rPr lang="pt-BR" dirty="0"/>
              <a:t> meetings, tools, </a:t>
            </a:r>
            <a:r>
              <a:rPr lang="pt-BR" dirty="0" err="1"/>
              <a:t>and</a:t>
            </a:r>
            <a:r>
              <a:rPr lang="pt-BR" dirty="0"/>
              <a:t> roles for </a:t>
            </a:r>
            <a:r>
              <a:rPr lang="pt-BR" dirty="0" err="1"/>
              <a:t>efficient</a:t>
            </a:r>
            <a:r>
              <a:rPr lang="pt-BR" dirty="0"/>
              <a:t> </a:t>
            </a:r>
            <a:r>
              <a:rPr lang="pt-BR" dirty="0" err="1"/>
              <a:t>project</a:t>
            </a:r>
            <a:r>
              <a:rPr lang="pt-BR" dirty="0"/>
              <a:t> delivery. </a:t>
            </a:r>
          </a:p>
          <a:p>
            <a:r>
              <a:rPr lang="pt-BR" dirty="0" err="1"/>
              <a:t>Much</a:t>
            </a:r>
            <a:r>
              <a:rPr lang="pt-BR" dirty="0"/>
              <a:t> like a </a:t>
            </a:r>
            <a:r>
              <a:rPr lang="pt-BR" dirty="0" err="1"/>
              <a:t>sports</a:t>
            </a:r>
            <a:r>
              <a:rPr lang="pt-BR" dirty="0"/>
              <a:t> </a:t>
            </a:r>
            <a:r>
              <a:rPr lang="pt-BR" dirty="0" err="1"/>
              <a:t>team</a:t>
            </a:r>
            <a:r>
              <a:rPr lang="pt-BR" dirty="0"/>
              <a:t> </a:t>
            </a:r>
            <a:r>
              <a:rPr lang="pt-BR" dirty="0" err="1"/>
              <a:t>practicing</a:t>
            </a:r>
            <a:r>
              <a:rPr lang="pt-BR" dirty="0"/>
              <a:t> for a big match, Scrum </a:t>
            </a:r>
            <a:r>
              <a:rPr lang="pt-BR" dirty="0" err="1"/>
              <a:t>practices</a:t>
            </a:r>
            <a:r>
              <a:rPr lang="pt-BR" dirty="0"/>
              <a:t> </a:t>
            </a:r>
            <a:r>
              <a:rPr lang="pt-BR" dirty="0" err="1"/>
              <a:t>allow</a:t>
            </a:r>
            <a:r>
              <a:rPr lang="pt-BR" dirty="0"/>
              <a:t> </a:t>
            </a:r>
            <a:r>
              <a:rPr lang="pt-BR" dirty="0" err="1"/>
              <a:t>teams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self-</a:t>
            </a:r>
            <a:r>
              <a:rPr lang="pt-BR" dirty="0" err="1"/>
              <a:t>manage</a:t>
            </a:r>
            <a:r>
              <a:rPr lang="pt-BR" dirty="0"/>
              <a:t>, </a:t>
            </a:r>
            <a:r>
              <a:rPr lang="pt-BR" dirty="0" err="1"/>
              <a:t>learn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experience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adapt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change</a:t>
            </a:r>
            <a:r>
              <a:rPr lang="pt-BR" dirty="0"/>
              <a:t>. </a:t>
            </a:r>
          </a:p>
          <a:p>
            <a:r>
              <a:rPr lang="pt-BR" dirty="0"/>
              <a:t>Software </a:t>
            </a:r>
            <a:r>
              <a:rPr lang="pt-BR" dirty="0" err="1"/>
              <a:t>teams</a:t>
            </a:r>
            <a:r>
              <a:rPr lang="pt-BR" dirty="0"/>
              <a:t> use Scrum </a:t>
            </a:r>
            <a:r>
              <a:rPr lang="pt-BR" dirty="0" err="1"/>
              <a:t>to</a:t>
            </a:r>
            <a:r>
              <a:rPr lang="pt-BR" dirty="0"/>
              <a:t> solve </a:t>
            </a:r>
            <a:r>
              <a:rPr lang="pt-BR" dirty="0" err="1"/>
              <a:t>complex</a:t>
            </a:r>
            <a:r>
              <a:rPr lang="pt-BR" dirty="0"/>
              <a:t> </a:t>
            </a:r>
            <a:r>
              <a:rPr lang="pt-BR" dirty="0" err="1"/>
              <a:t>problems</a:t>
            </a:r>
            <a:r>
              <a:rPr lang="pt-BR" dirty="0"/>
              <a:t> </a:t>
            </a:r>
            <a:r>
              <a:rPr lang="pt-BR" dirty="0" err="1"/>
              <a:t>cost</a:t>
            </a:r>
            <a:r>
              <a:rPr lang="pt-BR" dirty="0"/>
              <a:t> </a:t>
            </a:r>
            <a:r>
              <a:rPr lang="pt-BR" dirty="0" err="1"/>
              <a:t>effectively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sustainably</a:t>
            </a:r>
            <a:r>
              <a:rPr lang="pt-BR" dirty="0"/>
              <a:t>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01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6C1B8-B904-4963-9B72-E6992899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407642"/>
            <a:ext cx="10386391" cy="1222376"/>
          </a:xfrm>
        </p:spPr>
        <p:txBody>
          <a:bodyPr/>
          <a:lstStyle/>
          <a:p>
            <a:r>
              <a:rPr lang="en-US" dirty="0"/>
              <a:t>A Scrum Team needs three specific roles: a Product Owner, Scrum leader or master, and development team.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3A80938-F52A-44E1-9B35-5BAAE84E8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6" y="1421158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07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HOME OFFICE</vt:lpstr>
      <vt:lpstr>Apresentação do PowerPoint</vt:lpstr>
      <vt:lpstr>SCRUM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OFFICE</dc:title>
  <dc:creator>Carlos</dc:creator>
  <cp:lastModifiedBy>Carlos</cp:lastModifiedBy>
  <cp:revision>2</cp:revision>
  <dcterms:created xsi:type="dcterms:W3CDTF">2024-03-08T13:37:43Z</dcterms:created>
  <dcterms:modified xsi:type="dcterms:W3CDTF">2024-03-08T13:39:57Z</dcterms:modified>
</cp:coreProperties>
</file>