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327BA-CB21-4277-8A22-A5CE07A04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CAD02B-4007-4912-8722-DCF6118B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6E445B-3A2A-4CDA-A80A-C3D107C7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25A66-09D5-491B-A7BD-FAC57A54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BA5BB-7AAE-4F59-A2C0-0A83C553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7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60520-B0B5-41E3-A4BA-CE8B4927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C87962-07BC-4FA4-9A89-F71BBAD6B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ED9BC-5033-457D-841F-CBFB30B0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E2D1D-5042-42CF-B965-7535BE7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FA516D-3313-4CE5-A6EB-49FA627E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C4DEEE-2A5E-4B91-842D-CF37B1686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25DE8D-D3D5-4107-8579-BD561F21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A221E-FDA3-4703-8140-AC481B6F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72ACD-DB75-4380-916A-63BD440E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DC9F7-3E24-4D81-B41E-3A7E7BE9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5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CC082-4469-4D90-A032-FB1A72C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62CB1-2A69-40E8-8EAE-4BCBD87D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2C3ED-8711-465E-B0BE-831DED74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49565-A1B5-4E1D-990A-BD495F01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2D6B1-0C28-42F8-A8D6-959277C5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FC4A3-F797-4406-86AE-6B056F7E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C23CF-1664-48FF-A47F-8771B7BBB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A2BF8-1152-4E88-9BE2-0D23FC83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D1BA6-89E9-47B3-B76F-B387FF3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26E0F-1FCE-4287-A604-3ADCA66D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6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3198-A52B-4750-AFEB-732BE73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B711A-65B8-4E71-91C2-32EE4B743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C1C234-41DC-4667-B4E2-B2207C1CB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4B882A-DC2C-48AA-9329-B5C093E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DADFB-BE28-430C-A3B9-1AE6EEE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B38AED-5952-4721-8FB8-792AD97E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66BCA-9741-4AC8-9163-847643D1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97DE49-7E33-449F-81AB-7FB45BDB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2D43C-26C1-4826-8D68-A40AFCED8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B83EC0-E491-4FA2-B273-B08950EB8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CB6D56-B6BE-4829-B4FD-6DD734ED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09D512-BE5B-4D2D-855D-730D7337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F2AD5E-8E8B-4832-9C34-8EB17E0A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D7B5FB-AEB7-4BBC-9F7F-07E1EAE6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7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F2B30-4FD8-4871-A7EF-BF3F0C1C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51AF15-A2D9-4E3B-905D-3B057B74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36F28A-EDF0-42C7-AE3A-8684DB6F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CC34CA-1927-4A44-ABBC-53A0497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C68954-F387-48A7-B9AB-0BB6F183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68CDFD-F31F-415D-B220-EAF3C878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4FBEAB-24AD-42FB-8057-5713D02E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2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4AC2-8EE0-4203-B819-9D995916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3DA58-D228-4836-967E-FCB53B6B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C26FA-B2E5-4C6E-992E-B5899AE2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8F40D5-FD53-45A9-AD59-A63B6533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ECB59C-BD91-491E-AAF5-5AD6CCC3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062EE7-BADB-4431-98C7-C257D72F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28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08C8-2829-42D3-916B-EA7B58E5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D30C55-B016-4136-BD92-6D3F0765B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170EDC-7DC5-46CA-9611-004B5DDA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48F74-6E53-4470-8831-596F69B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9282E4-61B6-47B8-9EBD-66B905A5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F46008-A1FA-46DC-811C-7ACA5E28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1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C38A98-8250-4047-916C-637B24FC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B3ECD-B154-456C-8AE8-657CFB79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D03A2-571E-4082-8217-CD81F778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BE59-7900-4B82-8E5C-09DC3367BDE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163A3-F611-4F63-929D-DC61FF55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1A93D-C335-4D26-9E15-2C324CFA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75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ADF77-97C0-4C2F-9E5D-0F5FA074B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735" y="900335"/>
            <a:ext cx="8874642" cy="11101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HOME OFFICE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932D2-FB54-4894-A409-3BD628FFA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22363"/>
            <a:ext cx="10668000" cy="55756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B69502-5506-7424-F8BC-C40E0E127F13}"/>
              </a:ext>
            </a:extLst>
          </p:cNvPr>
          <p:cNvSpPr txBox="1"/>
          <p:nvPr/>
        </p:nvSpPr>
        <p:spPr>
          <a:xfrm>
            <a:off x="928254" y="57356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Caio Cesar Volpi</a:t>
            </a:r>
          </a:p>
          <a:p>
            <a:r>
              <a:rPr lang="en-US" dirty="0"/>
              <a:t>Matheus da Silva Torres</a:t>
            </a:r>
          </a:p>
          <a:p>
            <a:r>
              <a:rPr lang="en-US" dirty="0" err="1"/>
              <a:t>Júlia</a:t>
            </a:r>
            <a:r>
              <a:rPr lang="en-US" dirty="0"/>
              <a:t> </a:t>
            </a:r>
            <a:r>
              <a:rPr lang="en-US" dirty="0" err="1"/>
              <a:t>Damascena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0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4F5DD-356A-420D-B88C-BA27031F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83"/>
            <a:ext cx="10515600" cy="4454180"/>
          </a:xfrm>
        </p:spPr>
        <p:txBody>
          <a:bodyPr/>
          <a:lstStyle/>
          <a:p>
            <a:r>
              <a:rPr lang="en-US" dirty="0"/>
              <a:t>Home office is a global trend that gains more followers every year.</a:t>
            </a:r>
          </a:p>
          <a:p>
            <a:endParaRPr lang="en-US" dirty="0"/>
          </a:p>
          <a:p>
            <a:r>
              <a:rPr lang="en-US" dirty="0"/>
              <a:t> Basically, it's about allowing employees to work from anywhere.</a:t>
            </a:r>
          </a:p>
          <a:p>
            <a:endParaRPr lang="en-US" dirty="0"/>
          </a:p>
          <a:p>
            <a:r>
              <a:rPr lang="en-US" dirty="0"/>
              <a:t>Normally you need a computer and internet connection.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39CA7-5AC8-4E12-8126-60144127D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519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347911-5E0E-4CAA-B243-1F906E63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You usually need a computer and an Internet connection.</a:t>
            </a:r>
            <a:endParaRPr kumimoji="0" lang="pt-BR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92924-4936-4E7A-86C9-D2CE83BA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196"/>
            <a:ext cx="10094843" cy="15833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dirty="0"/>
              <a:t>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0E06A-F3B3-4555-AC64-B1415E2D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885260"/>
            <a:ext cx="10515600" cy="4972740"/>
          </a:xfrm>
        </p:spPr>
        <p:txBody>
          <a:bodyPr>
            <a:normAutofit/>
          </a:bodyPr>
          <a:lstStyle/>
          <a:p>
            <a:r>
              <a:rPr lang="en-US" dirty="0"/>
              <a:t>What is Scrum?</a:t>
            </a:r>
            <a:endParaRPr lang="pt-BR" dirty="0"/>
          </a:p>
          <a:p>
            <a:endParaRPr lang="pt-BR" dirty="0"/>
          </a:p>
          <a:p>
            <a:r>
              <a:rPr lang="pt-BR" dirty="0"/>
              <a:t>Scrum </a:t>
            </a:r>
            <a:r>
              <a:rPr lang="pt-BR" dirty="0" err="1"/>
              <a:t>is</a:t>
            </a:r>
            <a:r>
              <a:rPr lang="pt-BR" dirty="0"/>
              <a:t> a tool </a:t>
            </a:r>
            <a:r>
              <a:rPr lang="pt-BR" dirty="0" err="1"/>
              <a:t>frequently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teams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home.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Scrum </a:t>
            </a:r>
            <a:r>
              <a:rPr lang="pt-BR" dirty="0" err="1"/>
              <a:t>is</a:t>
            </a:r>
            <a:r>
              <a:rPr lang="pt-BR" dirty="0"/>
              <a:t> a management framework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teams</a:t>
            </a:r>
            <a:r>
              <a:rPr lang="pt-BR" dirty="0"/>
              <a:t> use </a:t>
            </a:r>
            <a:r>
              <a:rPr lang="pt-BR" dirty="0" err="1"/>
              <a:t>to</a:t>
            </a:r>
            <a:r>
              <a:rPr lang="pt-BR" dirty="0"/>
              <a:t> self-organize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towards</a:t>
            </a:r>
            <a:r>
              <a:rPr lang="pt-BR" dirty="0"/>
              <a:t> a common </a:t>
            </a:r>
            <a:r>
              <a:rPr lang="pt-BR" dirty="0" err="1"/>
              <a:t>goal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0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6C1B8-B904-4963-9B72-E6992899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407642"/>
            <a:ext cx="10386391" cy="1222376"/>
          </a:xfrm>
        </p:spPr>
        <p:txBody>
          <a:bodyPr/>
          <a:lstStyle/>
          <a:p>
            <a:r>
              <a:rPr lang="en-US" dirty="0"/>
              <a:t>A Scrum Team needs three specific roles: a Product Owner, Scrum leader or master, and development team.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A80938-F52A-44E1-9B35-5BAAE84E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" y="1421158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AB1AD-9979-4A23-861F-F3C3AC62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298864"/>
            <a:ext cx="10515600" cy="1325563"/>
          </a:xfrm>
        </p:spPr>
        <p:txBody>
          <a:bodyPr/>
          <a:lstStyle/>
          <a:p>
            <a:pPr algn="ctr"/>
            <a:r>
              <a:rPr lang="pt-BR" sz="4900" b="1" dirty="0" err="1"/>
              <a:t>Trello</a:t>
            </a:r>
            <a:r>
              <a:rPr lang="pt-BR" sz="49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D611D-C96E-4974-AE69-FF07A44B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Trello?</a:t>
            </a:r>
          </a:p>
          <a:p>
            <a:endParaRPr lang="en-US" dirty="0"/>
          </a:p>
          <a:p>
            <a:r>
              <a:rPr lang="en-US" dirty="0"/>
              <a:t>Trello is a project management tool based on virtual boards. </a:t>
            </a:r>
          </a:p>
          <a:p>
            <a:endParaRPr lang="en-US" dirty="0"/>
          </a:p>
          <a:p>
            <a:r>
              <a:rPr lang="en-US" dirty="0"/>
              <a:t>Trello is used to facilitate the monitoring and management of projects, tasks and teams. It helps with collaboration, assigning responsibilities, and monitoring workflow.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7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76D28-55F8-4334-BBC4-FD8214C5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Interface </a:t>
            </a:r>
            <a:r>
              <a:rPr lang="pt-BR" b="1" dirty="0" err="1"/>
              <a:t>Trello</a:t>
            </a:r>
            <a:endParaRPr lang="pt-BR" b="1" dirty="0"/>
          </a:p>
        </p:txBody>
      </p:sp>
      <p:pic>
        <p:nvPicPr>
          <p:cNvPr id="1026" name="Picture 2" descr="Gerencie os projetos do time em qualquer lugar | Trello">
            <a:extLst>
              <a:ext uri="{FF2B5EF4-FFF2-40B4-BE49-F238E27FC236}">
                <a16:creationId xmlns:a16="http://schemas.microsoft.com/office/drawing/2014/main" id="{F9E01B84-618C-4C0F-997C-6D6CB3D5DE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53" y="1630892"/>
            <a:ext cx="80393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1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E8C6-C79D-4717-A01B-A0D831F1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Kanban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153C2C-C611-4CC5-AB00-DA4E08A5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endParaRPr lang="en-US" dirty="0"/>
          </a:p>
          <a:p>
            <a:r>
              <a:rPr lang="en-US" dirty="0"/>
              <a:t>Kanban is a visual method for work management, originating in Japan, initially used by Toyota in automobile production. The word "Kanban" literally means "visual card" in Japanese.</a:t>
            </a:r>
          </a:p>
          <a:p>
            <a:r>
              <a:rPr lang="en-US" dirty="0"/>
              <a:t>To use:</a:t>
            </a:r>
          </a:p>
          <a:p>
            <a:r>
              <a:rPr lang="en-US" dirty="0"/>
              <a:t>Kanban is used to visualize workflow, improve efficiency, and ensure smoother production. It provides transparency, allowing teams to clearly track work progress and quickly identify bottlenecks.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56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64E33-5AAA-4683-B711-ED67890F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Model</a:t>
            </a:r>
            <a:r>
              <a:rPr lang="pt-BR" b="1" dirty="0"/>
              <a:t> </a:t>
            </a:r>
            <a:r>
              <a:rPr lang="pt-BR" b="1" dirty="0" err="1"/>
              <a:t>Kanban</a:t>
            </a:r>
            <a:endParaRPr lang="pt-BR" b="1" dirty="0"/>
          </a:p>
        </p:txBody>
      </p:sp>
      <p:pic>
        <p:nvPicPr>
          <p:cNvPr id="3074" name="Picture 2" descr="Kanban: o que é e como aplicar? – Novidá">
            <a:extLst>
              <a:ext uri="{FF2B5EF4-FFF2-40B4-BE49-F238E27FC236}">
                <a16:creationId xmlns:a16="http://schemas.microsoft.com/office/drawing/2014/main" id="{30E928EC-ECEE-4731-8175-0A8605039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82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Tema do Office</vt:lpstr>
      <vt:lpstr>HOME OFFICE</vt:lpstr>
      <vt:lpstr>Apresentação do PowerPoint</vt:lpstr>
      <vt:lpstr>Scrum</vt:lpstr>
      <vt:lpstr>Apresentação do PowerPoint</vt:lpstr>
      <vt:lpstr>Trello </vt:lpstr>
      <vt:lpstr>Interface Trello</vt:lpstr>
      <vt:lpstr>Kanban</vt:lpstr>
      <vt:lpstr>Model 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OFFICE</dc:title>
  <dc:creator>Carlos</dc:creator>
  <cp:lastModifiedBy>Caio</cp:lastModifiedBy>
  <cp:revision>11</cp:revision>
  <dcterms:created xsi:type="dcterms:W3CDTF">2024-03-08T13:37:43Z</dcterms:created>
  <dcterms:modified xsi:type="dcterms:W3CDTF">2024-03-16T16:54:36Z</dcterms:modified>
</cp:coreProperties>
</file>