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345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62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8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91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43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1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0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71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0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1" descr="Um mosaico de formas geométricas coloridas">
            <a:extLst>
              <a:ext uri="{FF2B5EF4-FFF2-40B4-BE49-F238E27FC236}">
                <a16:creationId xmlns:a16="http://schemas.microsoft.com/office/drawing/2014/main" id="{DC229754-8BF6-96F1-F095-99B9933EB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/>
                    </a14:imgEffect>
                  </a14:imgLayer>
                </a14:imgProps>
              </a:ext>
            </a:extLst>
          </a:blip>
          <a:srcRect t="13096" r="-2" b="81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ABC1A6D-8F3C-34A8-E881-5EFA2E13FD38}"/>
              </a:ext>
            </a:extLst>
          </p:cNvPr>
          <p:cNvSpPr/>
          <p:nvPr/>
        </p:nvSpPr>
        <p:spPr>
          <a:xfrm>
            <a:off x="272128" y="247077"/>
            <a:ext cx="11647743" cy="6363846"/>
          </a:xfrm>
          <a:prstGeom prst="roundRect">
            <a:avLst>
              <a:gd name="adj" fmla="val 2598"/>
            </a:avLst>
          </a:prstGeom>
          <a:gradFill>
            <a:gsLst>
              <a:gs pos="18000">
                <a:schemeClr val="bg1">
                  <a:alpha val="50000"/>
                </a:schemeClr>
              </a:gs>
              <a:gs pos="83000">
                <a:schemeClr val="bg1">
                  <a:alpha val="20000"/>
                </a:schemeClr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B1A787D-3C18-435D-DA40-9ED74723CC3B}"/>
              </a:ext>
            </a:extLst>
          </p:cNvPr>
          <p:cNvSpPr/>
          <p:nvPr/>
        </p:nvSpPr>
        <p:spPr>
          <a:xfrm>
            <a:off x="471478" y="886199"/>
            <a:ext cx="5742139" cy="2661362"/>
          </a:xfrm>
          <a:prstGeom prst="roundRect">
            <a:avLst>
              <a:gd name="adj" fmla="val 4394"/>
            </a:avLst>
          </a:prstGeom>
          <a:gradFill>
            <a:gsLst>
              <a:gs pos="18000">
                <a:srgbClr val="1ED760">
                  <a:alpha val="85000"/>
                </a:srgbClr>
              </a:gs>
              <a:gs pos="83000">
                <a:srgbClr val="1ED760">
                  <a:alpha val="15000"/>
                </a:srgbClr>
              </a:gs>
            </a:gsLst>
            <a:lin ang="5400000" scaled="1"/>
          </a:gradFill>
          <a:ln w="25400">
            <a:gradFill>
              <a:gsLst>
                <a:gs pos="16000">
                  <a:schemeClr val="bg1">
                    <a:alpha val="30000"/>
                  </a:schemeClr>
                </a:gs>
                <a:gs pos="83000">
                  <a:schemeClr val="bg1">
                    <a:alpha val="1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A0E381F-371F-BF1D-DB90-0D7CB2B4524A}"/>
              </a:ext>
            </a:extLst>
          </p:cNvPr>
          <p:cNvSpPr/>
          <p:nvPr/>
        </p:nvSpPr>
        <p:spPr>
          <a:xfrm>
            <a:off x="6412967" y="1846443"/>
            <a:ext cx="2576522" cy="2260740"/>
          </a:xfrm>
          <a:prstGeom prst="roundRect">
            <a:avLst>
              <a:gd name="adj" fmla="val 4394"/>
            </a:avLst>
          </a:prstGeom>
          <a:gradFill>
            <a:gsLst>
              <a:gs pos="18000">
                <a:schemeClr val="tx1">
                  <a:alpha val="40000"/>
                </a:schemeClr>
              </a:gs>
              <a:gs pos="83000">
                <a:schemeClr val="tx1">
                  <a:alpha val="80000"/>
                </a:schemeClr>
              </a:gs>
            </a:gsLst>
            <a:lin ang="5400000" scaled="1"/>
          </a:gradFill>
          <a:ln w="25400">
            <a:gradFill>
              <a:gsLst>
                <a:gs pos="16000">
                  <a:schemeClr val="bg1">
                    <a:alpha val="30000"/>
                  </a:schemeClr>
                </a:gs>
                <a:gs pos="83000">
                  <a:schemeClr val="bg1">
                    <a:alpha val="1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BA9D6AD-9AD1-7460-79B5-44690C831C90}"/>
              </a:ext>
            </a:extLst>
          </p:cNvPr>
          <p:cNvSpPr/>
          <p:nvPr/>
        </p:nvSpPr>
        <p:spPr>
          <a:xfrm>
            <a:off x="6412967" y="886200"/>
            <a:ext cx="2576522" cy="837826"/>
          </a:xfrm>
          <a:prstGeom prst="roundRect">
            <a:avLst>
              <a:gd name="adj" fmla="val 14626"/>
            </a:avLst>
          </a:prstGeom>
          <a:gradFill>
            <a:gsLst>
              <a:gs pos="18000">
                <a:schemeClr val="tx1">
                  <a:alpha val="40000"/>
                </a:schemeClr>
              </a:gs>
              <a:gs pos="83000">
                <a:schemeClr val="tx1">
                  <a:alpha val="80000"/>
                </a:schemeClr>
              </a:gs>
            </a:gsLst>
            <a:lin ang="5400000" scaled="1"/>
          </a:gradFill>
          <a:ln w="25400">
            <a:gradFill>
              <a:gsLst>
                <a:gs pos="16000">
                  <a:schemeClr val="bg1">
                    <a:alpha val="30000"/>
                  </a:schemeClr>
                </a:gs>
                <a:gs pos="83000">
                  <a:schemeClr val="bg1">
                    <a:alpha val="1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148B22-45FE-8CC5-E190-E8A3834E9DA5}"/>
              </a:ext>
            </a:extLst>
          </p:cNvPr>
          <p:cNvSpPr/>
          <p:nvPr/>
        </p:nvSpPr>
        <p:spPr>
          <a:xfrm>
            <a:off x="471477" y="347748"/>
            <a:ext cx="11249045" cy="433406"/>
          </a:xfrm>
          <a:prstGeom prst="roundRect">
            <a:avLst>
              <a:gd name="adj" fmla="val 32964"/>
            </a:avLst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7B4C701-B712-02FB-3A5F-47B4B03DAB96}"/>
              </a:ext>
            </a:extLst>
          </p:cNvPr>
          <p:cNvSpPr/>
          <p:nvPr/>
        </p:nvSpPr>
        <p:spPr>
          <a:xfrm>
            <a:off x="9144000" y="1846443"/>
            <a:ext cx="2576522" cy="2260740"/>
          </a:xfrm>
          <a:prstGeom prst="roundRect">
            <a:avLst>
              <a:gd name="adj" fmla="val 4394"/>
            </a:avLst>
          </a:prstGeom>
          <a:gradFill>
            <a:gsLst>
              <a:gs pos="18000">
                <a:schemeClr val="tx1">
                  <a:alpha val="40000"/>
                </a:schemeClr>
              </a:gs>
              <a:gs pos="83000">
                <a:schemeClr val="tx1">
                  <a:alpha val="80000"/>
                </a:schemeClr>
              </a:gs>
            </a:gsLst>
            <a:lin ang="5400000" scaled="1"/>
          </a:gradFill>
          <a:ln w="25400">
            <a:gradFill>
              <a:gsLst>
                <a:gs pos="16000">
                  <a:schemeClr val="bg1">
                    <a:alpha val="30000"/>
                  </a:schemeClr>
                </a:gs>
                <a:gs pos="83000">
                  <a:schemeClr val="bg1">
                    <a:alpha val="1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2E7BD8B-A78F-4E94-162F-48C6C3B176D1}"/>
              </a:ext>
            </a:extLst>
          </p:cNvPr>
          <p:cNvSpPr/>
          <p:nvPr/>
        </p:nvSpPr>
        <p:spPr>
          <a:xfrm>
            <a:off x="471478" y="3701321"/>
            <a:ext cx="5742139" cy="2755842"/>
          </a:xfrm>
          <a:prstGeom prst="roundRect">
            <a:avLst>
              <a:gd name="adj" fmla="val 4394"/>
            </a:avLst>
          </a:prstGeom>
          <a:gradFill>
            <a:gsLst>
              <a:gs pos="18000">
                <a:schemeClr val="tx1">
                  <a:alpha val="39000"/>
                </a:schemeClr>
              </a:gs>
              <a:gs pos="83000">
                <a:schemeClr val="tx1">
                  <a:alpha val="80000"/>
                </a:schemeClr>
              </a:gs>
            </a:gsLst>
            <a:lin ang="5400000" scaled="1"/>
          </a:gradFill>
          <a:ln w="25400">
            <a:gradFill>
              <a:gsLst>
                <a:gs pos="16000">
                  <a:schemeClr val="bg1">
                    <a:alpha val="30000"/>
                    <a:lumMod val="0"/>
                    <a:lumOff val="100000"/>
                  </a:schemeClr>
                </a:gs>
                <a:gs pos="83000">
                  <a:schemeClr val="bg1">
                    <a:alpha val="1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BA019BD-A29F-19D9-78EB-1981C9F3DF45}"/>
              </a:ext>
            </a:extLst>
          </p:cNvPr>
          <p:cNvSpPr/>
          <p:nvPr/>
        </p:nvSpPr>
        <p:spPr>
          <a:xfrm>
            <a:off x="9144000" y="881884"/>
            <a:ext cx="2576522" cy="837826"/>
          </a:xfrm>
          <a:prstGeom prst="roundRect">
            <a:avLst>
              <a:gd name="adj" fmla="val 14626"/>
            </a:avLst>
          </a:prstGeom>
          <a:gradFill>
            <a:gsLst>
              <a:gs pos="18000">
                <a:schemeClr val="tx1">
                  <a:alpha val="40000"/>
                </a:schemeClr>
              </a:gs>
              <a:gs pos="83000">
                <a:schemeClr val="tx1">
                  <a:alpha val="80000"/>
                </a:schemeClr>
              </a:gs>
            </a:gsLst>
            <a:lin ang="5400000" scaled="1"/>
          </a:gradFill>
          <a:ln w="25400">
            <a:gradFill>
              <a:gsLst>
                <a:gs pos="16000">
                  <a:schemeClr val="bg1">
                    <a:alpha val="30000"/>
                  </a:schemeClr>
                </a:gs>
                <a:gs pos="83000">
                  <a:schemeClr val="bg1">
                    <a:alpha val="1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A461A01-06F4-2F17-0B01-B7606387DBFA}"/>
              </a:ext>
            </a:extLst>
          </p:cNvPr>
          <p:cNvSpPr/>
          <p:nvPr/>
        </p:nvSpPr>
        <p:spPr>
          <a:xfrm>
            <a:off x="6412966" y="4257802"/>
            <a:ext cx="5307555" cy="2197969"/>
          </a:xfrm>
          <a:prstGeom prst="roundRect">
            <a:avLst>
              <a:gd name="adj" fmla="val 4394"/>
            </a:avLst>
          </a:prstGeom>
          <a:gradFill>
            <a:gsLst>
              <a:gs pos="18000">
                <a:schemeClr val="tx1">
                  <a:alpha val="39000"/>
                </a:schemeClr>
              </a:gs>
              <a:gs pos="83000">
                <a:schemeClr val="tx1">
                  <a:alpha val="80000"/>
                </a:schemeClr>
              </a:gs>
            </a:gsLst>
            <a:lin ang="5400000" scaled="1"/>
          </a:gradFill>
          <a:ln w="25400">
            <a:gradFill>
              <a:gsLst>
                <a:gs pos="16000">
                  <a:schemeClr val="bg1">
                    <a:alpha val="30000"/>
                  </a:schemeClr>
                </a:gs>
                <a:gs pos="83000">
                  <a:schemeClr val="bg1">
                    <a:alpha val="1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D31A05-C633-6C8D-4809-BB66FC96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81" y="389923"/>
            <a:ext cx="338148" cy="3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fresh 2 icon">
            <a:extLst>
              <a:ext uri="{FF2B5EF4-FFF2-40B4-BE49-F238E27FC236}">
                <a16:creationId xmlns:a16="http://schemas.microsoft.com/office/drawing/2014/main" id="{1B502773-DB89-EE56-F27B-D3C13B91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07040" y="424825"/>
            <a:ext cx="287759" cy="2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 and Brand Assets — Spotify">
            <a:extLst>
              <a:ext uri="{FF2B5EF4-FFF2-40B4-BE49-F238E27FC236}">
                <a16:creationId xmlns:a16="http://schemas.microsoft.com/office/drawing/2014/main" id="{834457EB-B8CD-153C-F31D-DA0DFFA4D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1"/>
          <a:stretch/>
        </p:blipFill>
        <p:spPr bwMode="auto">
          <a:xfrm>
            <a:off x="995033" y="317799"/>
            <a:ext cx="1090623" cy="4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5281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85C1CC8FEA6247A54CE1E552A38498" ma:contentTypeVersion="14" ma:contentTypeDescription="Create a new document." ma:contentTypeScope="" ma:versionID="97232ba457dc8dccb479c0fd4d4abca0">
  <xsd:schema xmlns:xsd="http://www.w3.org/2001/XMLSchema" xmlns:xs="http://www.w3.org/2001/XMLSchema" xmlns:p="http://schemas.microsoft.com/office/2006/metadata/properties" xmlns:ns3="4ea08fe4-1176-4834-bade-0eca17d65923" xmlns:ns4="0befec3c-4428-49a3-b0ba-273033f717b6" targetNamespace="http://schemas.microsoft.com/office/2006/metadata/properties" ma:root="true" ma:fieldsID="8cf0173b9b5dd9bc9c1297c9858d8ae7" ns3:_="" ns4:_="">
    <xsd:import namespace="4ea08fe4-1176-4834-bade-0eca17d65923"/>
    <xsd:import namespace="0befec3c-4428-49a3-b0ba-273033f717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08fe4-1176-4834-bade-0eca17d659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fec3c-4428-49a3-b0ba-273033f717b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a08fe4-1176-4834-bade-0eca17d65923" xsi:nil="true"/>
  </documentManagement>
</p:properties>
</file>

<file path=customXml/itemProps1.xml><?xml version="1.0" encoding="utf-8"?>
<ds:datastoreItem xmlns:ds="http://schemas.openxmlformats.org/officeDocument/2006/customXml" ds:itemID="{B985EBDE-6776-4809-BFF1-79E8CADE2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08fe4-1176-4834-bade-0eca17d65923"/>
    <ds:schemaRef ds:uri="0befec3c-4428-49a3-b0ba-273033f71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13D90-A285-4BF4-8D1D-42E2095E56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B11743-543F-4D92-966F-E6C03C3BA370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0befec3c-4428-49a3-b0ba-273033f717b6"/>
    <ds:schemaRef ds:uri="4ea08fe4-1176-4834-bade-0eca17d6592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Georgia Pro Semibold</vt:lpstr>
      <vt:lpstr>RocaVTI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 PAULINO</dc:creator>
  <cp:lastModifiedBy>CAIO HENRIQUE PAULINO</cp:lastModifiedBy>
  <cp:revision>1</cp:revision>
  <dcterms:created xsi:type="dcterms:W3CDTF">2024-02-27T14:59:49Z</dcterms:created>
  <dcterms:modified xsi:type="dcterms:W3CDTF">2024-02-27T16:32:51Z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0x0101007585C1CC8FEA6247A54CE1E552A38498</vt:lpwstr>
  </property>
</Properties>
</file>