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22" r:id="rId2"/>
    <p:sldId id="313" r:id="rId3"/>
    <p:sldId id="320" r:id="rId4"/>
    <p:sldId id="319" r:id="rId5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158"/>
    <a:srgbClr val="00258E"/>
    <a:srgbClr val="001B68"/>
    <a:srgbClr val="001246"/>
    <a:srgbClr val="001963"/>
    <a:srgbClr val="5EA64B"/>
    <a:srgbClr val="DAEEEB"/>
    <a:srgbClr val="BEE0DA"/>
    <a:srgbClr val="A5D3CA"/>
    <a:srgbClr val="B9D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48" d="100"/>
          <a:sy n="48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9FDBD-7F0A-4AE2-B38E-A4F2DE32AA01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A8079-1969-42C0-811F-39CA7F46A7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69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A8079-1969-42C0-811F-39CA7F46A78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86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92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4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99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4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90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20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36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3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3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34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38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86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77803" y="165101"/>
            <a:ext cx="17945961" cy="9955443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8341643" y="7622873"/>
            <a:ext cx="161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effectLst>
                  <a:glow>
                    <a:schemeClr val="bg2">
                      <a:alpha val="55000"/>
                    </a:schemeClr>
                  </a:glow>
                </a:effectLst>
                <a:latin typeface="Montserrat" panose="00000500000000000000" pitchFamily="2" charset="0"/>
              </a:rPr>
              <a:t>Início</a:t>
            </a:r>
            <a:endParaRPr lang="pt-BR" sz="2100" b="1" dirty="0">
              <a:solidFill>
                <a:schemeClr val="bg1"/>
              </a:solidFill>
              <a:effectLst>
                <a:glow>
                  <a:schemeClr val="bg2">
                    <a:alpha val="55000"/>
                  </a:schemeClr>
                </a:glow>
              </a:effectLst>
              <a:latin typeface="Montserrat" panose="00000500000000000000" pitchFamily="2" charset="0"/>
            </a:endParaRPr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A8D3674B-DAA8-CF53-F2FD-FDA057086C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9461" y="1098539"/>
            <a:ext cx="3349077" cy="1497234"/>
          </a:xfrm>
          <a:prstGeom prst="rect">
            <a:avLst/>
          </a:prstGeom>
          <a:effectLst>
            <a:glow rad="127000">
              <a:schemeClr val="bg2">
                <a:alpha val="40000"/>
              </a:schemeClr>
            </a:glow>
          </a:effectLst>
        </p:spPr>
      </p:pic>
      <p:pic>
        <p:nvPicPr>
          <p:cNvPr id="5" name="Picture 2" descr="HF Brasil">
            <a:extLst>
              <a:ext uri="{FF2B5EF4-FFF2-40B4-BE49-F238E27FC236}">
                <a16:creationId xmlns:a16="http://schemas.microsoft.com/office/drawing/2014/main" id="{A1E543E3-1AEC-C311-EE07-BC2B61292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41" y="3013368"/>
            <a:ext cx="3934688" cy="2211895"/>
          </a:xfrm>
          <a:prstGeom prst="rect">
            <a:avLst/>
          </a:prstGeom>
          <a:noFill/>
          <a:effectLst>
            <a:glow rad="63500">
              <a:schemeClr val="bg2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EF4E7B-76C0-4762-4584-91F6BBD999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73" y="2824481"/>
            <a:ext cx="3263441" cy="3178519"/>
          </a:xfrm>
          <a:prstGeom prst="rect">
            <a:avLst/>
          </a:prstGeom>
          <a:effectLst>
            <a:glow rad="63500">
              <a:schemeClr val="bg2">
                <a:alpha val="40000"/>
              </a:schemeClr>
            </a:glo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5C79F9-C966-8919-3322-D62A111BC1DF}"/>
              </a:ext>
            </a:extLst>
          </p:cNvPr>
          <p:cNvSpPr txBox="1"/>
          <p:nvPr/>
        </p:nvSpPr>
        <p:spPr>
          <a:xfrm>
            <a:off x="6049326" y="6231708"/>
            <a:ext cx="620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glow>
                    <a:schemeClr val="bg2">
                      <a:alpha val="55000"/>
                    </a:schemeClr>
                  </a:glow>
                </a:effectLst>
                <a:latin typeface="Montserrat ExtraBold" panose="00000900000000000000" pitchFamily="2" charset="0"/>
              </a:rPr>
              <a:t>Dashboard Interativo</a:t>
            </a:r>
          </a:p>
        </p:txBody>
      </p:sp>
    </p:spTree>
    <p:extLst>
      <p:ext uri="{BB962C8B-B14F-4D97-AF65-F5344CB8AC3E}">
        <p14:creationId xmlns:p14="http://schemas.microsoft.com/office/powerpoint/2010/main" val="409753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77803" y="165101"/>
            <a:ext cx="17945961" cy="9955443"/>
          </a:xfrm>
          <a:prstGeom prst="roundRect">
            <a:avLst>
              <a:gd name="adj" fmla="val 3334"/>
            </a:avLst>
          </a:prstGeom>
          <a:solidFill>
            <a:srgbClr val="D7EBC8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862390" y="318298"/>
            <a:ext cx="3592608" cy="1365635"/>
          </a:xfrm>
          <a:prstGeom prst="roundRect">
            <a:avLst>
              <a:gd name="adj" fmla="val 17481"/>
            </a:avLst>
          </a:prstGeom>
          <a:gradFill flip="none" rotWithShape="1">
            <a:gsLst>
              <a:gs pos="0">
                <a:srgbClr val="5EA64B">
                  <a:shade val="30000"/>
                  <a:satMod val="115000"/>
                </a:srgbClr>
              </a:gs>
              <a:gs pos="50000">
                <a:srgbClr val="5EA64B">
                  <a:shade val="67500"/>
                  <a:satMod val="115000"/>
                </a:srgbClr>
              </a:gs>
              <a:gs pos="100000">
                <a:srgbClr val="5EA64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srgbClr val="00319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6623950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13798682" y="318915"/>
            <a:ext cx="3592800" cy="1364400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2862390" y="5213610"/>
            <a:ext cx="10293140" cy="476859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2853354" y="1808509"/>
            <a:ext cx="6213600" cy="324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13319767" y="5954233"/>
            <a:ext cx="4630676" cy="4027967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B72614-CC4E-65C0-92FC-7FE9BDF9744C}"/>
              </a:ext>
            </a:extLst>
          </p:cNvPr>
          <p:cNvSpPr/>
          <p:nvPr/>
        </p:nvSpPr>
        <p:spPr>
          <a:xfrm>
            <a:off x="203740" y="2221412"/>
            <a:ext cx="2040206" cy="1155620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5EA64B">
                  <a:shade val="30000"/>
                  <a:satMod val="115000"/>
                </a:srgbClr>
              </a:gs>
              <a:gs pos="50000">
                <a:srgbClr val="5EA64B">
                  <a:shade val="67500"/>
                  <a:satMod val="115000"/>
                </a:srgbClr>
              </a:gs>
              <a:gs pos="100000">
                <a:srgbClr val="5EA64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54A070-083D-1534-795C-3B8C68DF8DD5}"/>
              </a:ext>
            </a:extLst>
          </p:cNvPr>
          <p:cNvSpPr/>
          <p:nvPr/>
        </p:nvSpPr>
        <p:spPr>
          <a:xfrm>
            <a:off x="203738" y="213804"/>
            <a:ext cx="2405285" cy="2339025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5EA64B">
                  <a:shade val="30000"/>
                  <a:satMod val="115000"/>
                </a:srgbClr>
              </a:gs>
              <a:gs pos="50000">
                <a:srgbClr val="5EA64B">
                  <a:shade val="67500"/>
                  <a:satMod val="115000"/>
                </a:srgbClr>
              </a:gs>
              <a:gs pos="100000">
                <a:srgbClr val="5EA64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7930E4-E62C-A4B7-79A2-538AB361714F}"/>
              </a:ext>
            </a:extLst>
          </p:cNvPr>
          <p:cNvSpPr/>
          <p:nvPr/>
        </p:nvSpPr>
        <p:spPr>
          <a:xfrm>
            <a:off x="200138" y="3120466"/>
            <a:ext cx="2405283" cy="7000079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5EA64B">
                  <a:shade val="30000"/>
                  <a:satMod val="115000"/>
                </a:srgbClr>
              </a:gs>
              <a:gs pos="50000">
                <a:srgbClr val="5EA64B">
                  <a:shade val="67500"/>
                  <a:satMod val="115000"/>
                </a:srgbClr>
              </a:gs>
              <a:gs pos="100000">
                <a:srgbClr val="5EA64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7249D4-A277-05B4-7D68-EB5C18CC6CB7}"/>
              </a:ext>
            </a:extLst>
          </p:cNvPr>
          <p:cNvSpPr/>
          <p:nvPr/>
        </p:nvSpPr>
        <p:spPr>
          <a:xfrm>
            <a:off x="337558" y="2552829"/>
            <a:ext cx="2444786" cy="567636"/>
          </a:xfrm>
          <a:prstGeom prst="roundRect">
            <a:avLst>
              <a:gd name="adj" fmla="val 50000"/>
            </a:avLst>
          </a:prstGeom>
          <a:solidFill>
            <a:srgbClr val="D7E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13319767" y="1808510"/>
            <a:ext cx="4550630" cy="4015486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416738" y="2616689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rgbClr val="5EA64B"/>
                </a:solidFill>
                <a:latin typeface="Montserrat SemiBold" panose="00000700000000000000" pitchFamily="2" charset="0"/>
              </a:rPr>
              <a:t>Folhosas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700C899-BC73-CE69-1986-3F1D31BC6BC5}"/>
              </a:ext>
            </a:extLst>
          </p:cNvPr>
          <p:cNvSpPr txBox="1"/>
          <p:nvPr/>
        </p:nvSpPr>
        <p:spPr>
          <a:xfrm>
            <a:off x="416738" y="3717918"/>
            <a:ext cx="20297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Meteorologia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F440851-7CA0-D184-037A-6568D9CD4DA2}"/>
              </a:ext>
            </a:extLst>
          </p:cNvPr>
          <p:cNvSpPr txBox="1"/>
          <p:nvPr/>
        </p:nvSpPr>
        <p:spPr>
          <a:xfrm>
            <a:off x="416738" y="4882601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Correlações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378DC6B-4935-93D8-CEAC-E398E0F48B82}"/>
              </a:ext>
            </a:extLst>
          </p:cNvPr>
          <p:cNvSpPr/>
          <p:nvPr/>
        </p:nvSpPr>
        <p:spPr>
          <a:xfrm>
            <a:off x="9219569" y="1772291"/>
            <a:ext cx="3935962" cy="3240000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75FAF6-85CA-E7A9-1FA6-53EF22DF8922}"/>
              </a:ext>
            </a:extLst>
          </p:cNvPr>
          <p:cNvSpPr/>
          <p:nvPr/>
        </p:nvSpPr>
        <p:spPr>
          <a:xfrm>
            <a:off x="9198187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6EB94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1026" name="Picture 2" descr="HF Brasil">
            <a:extLst>
              <a:ext uri="{FF2B5EF4-FFF2-40B4-BE49-F238E27FC236}">
                <a16:creationId xmlns:a16="http://schemas.microsoft.com/office/drawing/2014/main" id="{3F77085D-C367-B035-E7AE-125917A5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3" y="383484"/>
            <a:ext cx="2405285" cy="135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D6B1597-2A95-ABC7-E764-9AF88DF7C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739" y="8555781"/>
            <a:ext cx="496079" cy="4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1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77803" y="165101"/>
            <a:ext cx="17945961" cy="9955443"/>
          </a:xfrm>
          <a:prstGeom prst="roundRect">
            <a:avLst>
              <a:gd name="adj" fmla="val 3334"/>
            </a:avLst>
          </a:prstGeom>
          <a:solidFill>
            <a:srgbClr val="F2F2F2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862390" y="318298"/>
            <a:ext cx="3592608" cy="1365635"/>
          </a:xfrm>
          <a:prstGeom prst="roundRect">
            <a:avLst>
              <a:gd name="adj" fmla="val 17481"/>
            </a:avLst>
          </a:prstGeom>
          <a:gradFill>
            <a:gsLst>
              <a:gs pos="0">
                <a:srgbClr val="001246"/>
              </a:gs>
              <a:gs pos="50000">
                <a:srgbClr val="001B68"/>
              </a:gs>
              <a:gs pos="100000">
                <a:srgbClr val="00258E"/>
              </a:gs>
            </a:gsLst>
            <a:lin ang="0" scaled="1"/>
          </a:gradFill>
          <a:ln>
            <a:noFill/>
          </a:ln>
          <a:effectLst>
            <a:outerShdw blurRad="50800" dist="38100" dir="5400000" algn="t" rotWithShape="0">
              <a:srgbClr val="00319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6623950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15087600" y="383484"/>
            <a:ext cx="2775409" cy="2169345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2802917" y="1821011"/>
            <a:ext cx="9333446" cy="4393615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2780642" y="6351704"/>
            <a:ext cx="8670140" cy="3616998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11603472" y="6316845"/>
            <a:ext cx="6346971" cy="3665355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54A070-083D-1534-795C-3B8C68DF8DD5}"/>
              </a:ext>
            </a:extLst>
          </p:cNvPr>
          <p:cNvSpPr/>
          <p:nvPr/>
        </p:nvSpPr>
        <p:spPr>
          <a:xfrm>
            <a:off x="203738" y="213803"/>
            <a:ext cx="2405285" cy="3440463"/>
          </a:xfrm>
          <a:prstGeom prst="roundRect">
            <a:avLst>
              <a:gd name="adj" fmla="val 6689"/>
            </a:avLst>
          </a:prstGeom>
          <a:gradFill>
            <a:gsLst>
              <a:gs pos="0">
                <a:srgbClr val="001246"/>
              </a:gs>
              <a:gs pos="50000">
                <a:srgbClr val="001B68"/>
              </a:gs>
              <a:gs pos="100000">
                <a:srgbClr val="00258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7930E4-E62C-A4B7-79A2-538AB361714F}"/>
              </a:ext>
            </a:extLst>
          </p:cNvPr>
          <p:cNvSpPr/>
          <p:nvPr/>
        </p:nvSpPr>
        <p:spPr>
          <a:xfrm>
            <a:off x="200138" y="4221902"/>
            <a:ext cx="2405283" cy="5898643"/>
          </a:xfrm>
          <a:prstGeom prst="roundRect">
            <a:avLst>
              <a:gd name="adj" fmla="val 6689"/>
            </a:avLst>
          </a:prstGeom>
          <a:gradFill>
            <a:gsLst>
              <a:gs pos="0">
                <a:srgbClr val="001246"/>
              </a:gs>
              <a:gs pos="50000">
                <a:srgbClr val="001B68"/>
              </a:gs>
              <a:gs pos="100000">
                <a:srgbClr val="00258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B72614-CC4E-65C0-92FC-7FE9BDF9744C}"/>
              </a:ext>
            </a:extLst>
          </p:cNvPr>
          <p:cNvSpPr/>
          <p:nvPr/>
        </p:nvSpPr>
        <p:spPr>
          <a:xfrm>
            <a:off x="203947" y="3382464"/>
            <a:ext cx="2040206" cy="1155620"/>
          </a:xfrm>
          <a:prstGeom prst="roundRect">
            <a:avLst>
              <a:gd name="adj" fmla="val 6689"/>
            </a:avLst>
          </a:prstGeom>
          <a:gradFill>
            <a:gsLst>
              <a:gs pos="0">
                <a:srgbClr val="001246"/>
              </a:gs>
              <a:gs pos="50000">
                <a:srgbClr val="001B68"/>
              </a:gs>
              <a:gs pos="100000">
                <a:srgbClr val="00258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7249D4-A277-05B4-7D68-EB5C18CC6CB7}"/>
              </a:ext>
            </a:extLst>
          </p:cNvPr>
          <p:cNvSpPr/>
          <p:nvPr/>
        </p:nvSpPr>
        <p:spPr>
          <a:xfrm>
            <a:off x="337558" y="3654266"/>
            <a:ext cx="2444786" cy="56763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12314165" y="2717930"/>
            <a:ext cx="5556232" cy="3438317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416738" y="2616689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Folhosas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700C899-BC73-CE69-1986-3F1D31BC6BC5}"/>
              </a:ext>
            </a:extLst>
          </p:cNvPr>
          <p:cNvSpPr txBox="1"/>
          <p:nvPr/>
        </p:nvSpPr>
        <p:spPr>
          <a:xfrm>
            <a:off x="416738" y="3717918"/>
            <a:ext cx="20297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rgbClr val="001963"/>
                </a:solidFill>
                <a:latin typeface="Montserrat SemiBold" panose="00000700000000000000" pitchFamily="2" charset="0"/>
              </a:rPr>
              <a:t>Meteorologia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F440851-7CA0-D184-037A-6568D9CD4DA2}"/>
              </a:ext>
            </a:extLst>
          </p:cNvPr>
          <p:cNvSpPr txBox="1"/>
          <p:nvPr/>
        </p:nvSpPr>
        <p:spPr>
          <a:xfrm>
            <a:off x="416738" y="4882601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Correlações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75FAF6-85CA-E7A9-1FA6-53EF22DF8922}"/>
              </a:ext>
            </a:extLst>
          </p:cNvPr>
          <p:cNvSpPr/>
          <p:nvPr/>
        </p:nvSpPr>
        <p:spPr>
          <a:xfrm>
            <a:off x="9198187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CC1A3D-8FA2-7237-B97C-3A6B17C59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7" y="324194"/>
            <a:ext cx="1770943" cy="1724859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9C681E7E-450C-1D7A-F0C4-F9787D0D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739" y="8555781"/>
            <a:ext cx="496079" cy="496079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3BE0402-DE40-80E1-3086-C1FEA8DAAD0D}"/>
              </a:ext>
            </a:extLst>
          </p:cNvPr>
          <p:cNvSpPr/>
          <p:nvPr/>
        </p:nvSpPr>
        <p:spPr>
          <a:xfrm>
            <a:off x="12224277" y="383484"/>
            <a:ext cx="2775409" cy="2169345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196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</p:spTree>
    <p:extLst>
      <p:ext uri="{BB962C8B-B14F-4D97-AF65-F5344CB8AC3E}">
        <p14:creationId xmlns:p14="http://schemas.microsoft.com/office/powerpoint/2010/main" val="3965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77803" y="165101"/>
            <a:ext cx="17945961" cy="9955443"/>
          </a:xfrm>
          <a:prstGeom prst="roundRect">
            <a:avLst>
              <a:gd name="adj" fmla="val 3334"/>
            </a:avLst>
          </a:prstGeom>
          <a:solidFill>
            <a:srgbClr val="DAEEEB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862390" y="318298"/>
            <a:ext cx="3592608" cy="1365635"/>
          </a:xfrm>
          <a:prstGeom prst="roundRect">
            <a:avLst>
              <a:gd name="adj" fmla="val 17481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srgbClr val="00319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6623950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7808829" y="5959458"/>
            <a:ext cx="10082595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2861524" y="5943516"/>
            <a:ext cx="4770000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B72614-CC4E-65C0-92FC-7FE9BDF9744C}"/>
              </a:ext>
            </a:extLst>
          </p:cNvPr>
          <p:cNvSpPr/>
          <p:nvPr/>
        </p:nvSpPr>
        <p:spPr>
          <a:xfrm>
            <a:off x="203947" y="4504681"/>
            <a:ext cx="2040206" cy="1155620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54A070-083D-1534-795C-3B8C68DF8DD5}"/>
              </a:ext>
            </a:extLst>
          </p:cNvPr>
          <p:cNvSpPr/>
          <p:nvPr/>
        </p:nvSpPr>
        <p:spPr>
          <a:xfrm>
            <a:off x="203738" y="213803"/>
            <a:ext cx="2405285" cy="4583461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7930E4-E62C-A4B7-79A2-538AB361714F}"/>
              </a:ext>
            </a:extLst>
          </p:cNvPr>
          <p:cNvSpPr/>
          <p:nvPr/>
        </p:nvSpPr>
        <p:spPr>
          <a:xfrm>
            <a:off x="200138" y="5364901"/>
            <a:ext cx="2405283" cy="4755644"/>
          </a:xfrm>
          <a:prstGeom prst="roundRect">
            <a:avLst>
              <a:gd name="adj" fmla="val 6689"/>
            </a:avLst>
          </a:prstGeom>
          <a:gradFill flip="none" rotWithShape="1">
            <a:gsLst>
              <a:gs pos="0">
                <a:srgbClr val="2F6158">
                  <a:shade val="30000"/>
                  <a:satMod val="115000"/>
                </a:srgbClr>
              </a:gs>
              <a:gs pos="50000">
                <a:srgbClr val="2F6158">
                  <a:shade val="67500"/>
                  <a:satMod val="115000"/>
                </a:srgbClr>
              </a:gs>
              <a:gs pos="100000">
                <a:srgbClr val="2F6158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7249D4-A277-05B4-7D68-EB5C18CC6CB7}"/>
              </a:ext>
            </a:extLst>
          </p:cNvPr>
          <p:cNvSpPr/>
          <p:nvPr/>
        </p:nvSpPr>
        <p:spPr>
          <a:xfrm>
            <a:off x="337558" y="4797265"/>
            <a:ext cx="2444786" cy="567636"/>
          </a:xfrm>
          <a:prstGeom prst="roundRect">
            <a:avLst>
              <a:gd name="adj" fmla="val 50000"/>
            </a:avLst>
          </a:prstGeom>
          <a:solidFill>
            <a:srgbClr val="DA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B5EA77-CF57-F372-9E6B-BB84870B9651}"/>
              </a:ext>
            </a:extLst>
          </p:cNvPr>
          <p:cNvSpPr txBox="1"/>
          <p:nvPr/>
        </p:nvSpPr>
        <p:spPr>
          <a:xfrm>
            <a:off x="416738" y="2616689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Folhosas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700C899-BC73-CE69-1986-3F1D31BC6BC5}"/>
              </a:ext>
            </a:extLst>
          </p:cNvPr>
          <p:cNvSpPr txBox="1"/>
          <p:nvPr/>
        </p:nvSpPr>
        <p:spPr>
          <a:xfrm>
            <a:off x="416738" y="3717918"/>
            <a:ext cx="20297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chemeClr val="bg1"/>
                </a:solidFill>
                <a:latin typeface="Montserrat SemiBold" panose="00000700000000000000" pitchFamily="2" charset="0"/>
              </a:rPr>
              <a:t>Meteorologia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F440851-7CA0-D184-037A-6568D9CD4DA2}"/>
              </a:ext>
            </a:extLst>
          </p:cNvPr>
          <p:cNvSpPr txBox="1"/>
          <p:nvPr/>
        </p:nvSpPr>
        <p:spPr>
          <a:xfrm>
            <a:off x="416738" y="4882601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dirty="0">
                <a:solidFill>
                  <a:srgbClr val="2F6158"/>
                </a:solidFill>
                <a:latin typeface="Montserrat SemiBold" panose="00000700000000000000" pitchFamily="2" charset="0"/>
              </a:rPr>
              <a:t>Correlações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75FAF6-85CA-E7A9-1FA6-53EF22DF8922}"/>
              </a:ext>
            </a:extLst>
          </p:cNvPr>
          <p:cNvSpPr/>
          <p:nvPr/>
        </p:nvSpPr>
        <p:spPr>
          <a:xfrm>
            <a:off x="9198187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A8D3674B-DAA8-CF53-F2FD-FDA057086C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89" y="808399"/>
            <a:ext cx="1709126" cy="764080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A3C87098-5E88-A7C3-0CB6-56890073A02B}"/>
              </a:ext>
            </a:extLst>
          </p:cNvPr>
          <p:cNvSpPr/>
          <p:nvPr/>
        </p:nvSpPr>
        <p:spPr>
          <a:xfrm>
            <a:off x="11772424" y="383484"/>
            <a:ext cx="2405285" cy="932177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96612A59-40DA-A8F6-5D34-BF9F056C7A85}"/>
              </a:ext>
            </a:extLst>
          </p:cNvPr>
          <p:cNvSpPr/>
          <p:nvPr/>
        </p:nvSpPr>
        <p:spPr>
          <a:xfrm>
            <a:off x="2861524" y="1849034"/>
            <a:ext cx="4770000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04E977A0-2135-8ECA-8785-6C1E92A7FE1D}"/>
              </a:ext>
            </a:extLst>
          </p:cNvPr>
          <p:cNvSpPr/>
          <p:nvPr/>
        </p:nvSpPr>
        <p:spPr>
          <a:xfrm>
            <a:off x="7808829" y="1852376"/>
            <a:ext cx="4770000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FCFF650-D341-E1C8-4A02-1344AF8B6B26}"/>
              </a:ext>
            </a:extLst>
          </p:cNvPr>
          <p:cNvSpPr/>
          <p:nvPr/>
        </p:nvSpPr>
        <p:spPr>
          <a:xfrm>
            <a:off x="12756134" y="1852377"/>
            <a:ext cx="5135290" cy="39600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468F8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5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48E1EDA-4488-2650-6897-134C4D040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739" y="8555781"/>
            <a:ext cx="496079" cy="4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5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3240</TotalTime>
  <Words>13</Words>
  <Application>Microsoft Office PowerPoint</Application>
  <PresentationFormat>Personalizar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Montserrat</vt:lpstr>
      <vt:lpstr>Montserrat ExtraBold</vt:lpstr>
      <vt:lpstr>Montserrat SemiBold</vt:lpstr>
      <vt:lpstr>Tema do Office 2013 - 2022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CAIO HENRIQUE PAULINO</cp:lastModifiedBy>
  <cp:revision>56</cp:revision>
  <dcterms:created xsi:type="dcterms:W3CDTF">2021-01-25T21:40:29Z</dcterms:created>
  <dcterms:modified xsi:type="dcterms:W3CDTF">2024-06-05T17:40:33Z</dcterms:modified>
</cp:coreProperties>
</file>