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3" r:id="rId2"/>
    <p:sldId id="431" r:id="rId3"/>
    <p:sldId id="437" r:id="rId4"/>
    <p:sldId id="434" r:id="rId5"/>
    <p:sldId id="43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1" autoAdjust="0"/>
    <p:restoredTop sz="99543" autoAdjust="0"/>
  </p:normalViewPr>
  <p:slideViewPr>
    <p:cSldViewPr>
      <p:cViewPr varScale="1">
        <p:scale>
          <a:sx n="75" d="100"/>
          <a:sy n="75" d="100"/>
        </p:scale>
        <p:origin x="67" y="9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2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3</a:t>
            </a: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For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each of 22 autosomes and 2 sex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chromosomes in human, read </a:t>
            </a:r>
            <a:r>
              <a:rPr lang="en-US" altLang="ko-KR" sz="2000" smtClean="0">
                <a:latin typeface="Arial" charset="0"/>
                <a:ea typeface="ヒラギノ角ゴ Pro W3" pitchFamily="1" charset="-128"/>
              </a:rPr>
              <a:t>an hg38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unmasked sequence and store it into a single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string.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Read the 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 file, and parse the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information, which you have done in Mission 2 already.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For each RefSeq sequence, read the genomic sequence of each exon, partition them into 5’UTR, CDS, and 3’UTR by combining 1 and 2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8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3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[Data Structure]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RefSeq ID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Gene Symbol</a:t>
            </a:r>
          </a:p>
          <a:p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	Chromosome ID	(e.g., 1,2,…,22,23 for X, and 24 for Y)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Strand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err="1" smtClean="0">
                <a:latin typeface="Arial" charset="0"/>
                <a:ea typeface="ヒラギノ角ゴ Pro W3" pitchFamily="1" charset="-128"/>
              </a:rPr>
              <a:t>Num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 of Exons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*Exon Start Positions,		*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Exon 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End Positions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Exon </a:t>
            </a:r>
            <a:r>
              <a:rPr lang="en-US" altLang="ko-KR" sz="1800" dirty="0" err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Size	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err="1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Exonic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Genome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Sequence 	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5’UTR </a:t>
            </a:r>
            <a:r>
              <a:rPr lang="en-US" altLang="ko-KR" sz="1800" dirty="0" err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Size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	5’UTR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Genome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Sequence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ORF </a:t>
            </a:r>
            <a:r>
              <a:rPr lang="en-US" altLang="ko-KR" sz="1800" dirty="0" err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Size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	ORF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Genome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Sequence</a:t>
            </a:r>
            <a:endParaRPr lang="en-US" altLang="ko-KR" sz="1800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3’UTR </a:t>
            </a:r>
            <a:r>
              <a:rPr lang="en-US" altLang="ko-KR" sz="1800" dirty="0" err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Size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	3’UTR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Genome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Sequence</a:t>
            </a:r>
            <a:endParaRPr lang="en-US" altLang="ko-KR" sz="1800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endParaRPr lang="en-US" altLang="ko-KR" sz="1800" dirty="0" smtClean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22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1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3</a:t>
            </a:r>
            <a:endParaRPr lang="en-US" altLang="ko-KR" sz="25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5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Due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April 29</a:t>
            </a:r>
            <a:r>
              <a:rPr lang="en-US" altLang="ko-KR" sz="2500" b="1" baseline="30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Sunday 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3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3.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4.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전산학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2018] 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Mission3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 err="1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2018] 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Mission3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Mission3_DBaek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xlsx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Mission3_DBaek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py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768074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More Details on Mission 3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Use the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file provided on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03/25/18.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Count the number of entries in the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file.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1 </a:t>
            </a: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non-NM sequences and keep the ones aligned only on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chr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1-22, X, or Y. Count the number of entries left.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2</a:t>
            </a: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NM sequences that have multiple entries in the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file.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Count the number of entries left.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3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FontTx/>
              <a:buAutoNum type="arabicPeriod"/>
            </a:pP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Remove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NM sequences that have wrong ORFs: no start codon, no stop codon, ORF size of 3N+1 or 3N+2, or internal stop codons. Count the number of entries left.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Answer 4</a:t>
            </a:r>
            <a:endParaRPr lang="en-US" altLang="ko-KR" sz="2200" b="1" dirty="0" smtClean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For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each gene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that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has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multiple isoforms, select a representative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isoform by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picking up a RefSeq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sequence that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has the lowest NM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ID(an integer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). Count the number of entries left.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Answer 5</a:t>
            </a:r>
            <a:endParaRPr lang="en-US" altLang="ko-KR" sz="2200" b="1" dirty="0" smtClean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5331782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More Details on Mission 3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6. Sort the list of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RefSeq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class objects by the ascending order of the RefSeq ID (integer), and store the RefSeq ID, the gene symbol, 5’UTR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s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ize, ORF size, and 3’UTR size in the provided template file. When computing ORF size, include the terminal stop codon (3nt).</a:t>
            </a:r>
          </a:p>
          <a:p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7. When storing ORF sequences, include both start and stop codons.</a:t>
            </a:r>
          </a:p>
          <a:p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run time: </a:t>
            </a:r>
            <a:r>
              <a:rPr lang="en-US" altLang="ko-KR" sz="20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&lt;3 min</a:t>
            </a:r>
            <a:r>
              <a:rPr lang="en-US" altLang="ko-KR" sz="20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637880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400</Words>
  <Application>Microsoft Office PowerPoint</Application>
  <PresentationFormat>화면 슬라이드 쇼(4:3)</PresentationFormat>
  <Paragraphs>59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ヒラギノ角ゴ Pro W3</vt:lpstr>
      <vt:lpstr>굴림</vt:lpstr>
      <vt:lpstr>맑은 고딕</vt:lpstr>
      <vt:lpstr>Arial</vt:lpstr>
      <vt:lpstr>Courier New</vt:lpstr>
      <vt:lpstr>Times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162</cp:revision>
  <dcterms:created xsi:type="dcterms:W3CDTF">2002-12-24T01:08:46Z</dcterms:created>
  <dcterms:modified xsi:type="dcterms:W3CDTF">2018-04-19T07:25:11Z</dcterms:modified>
</cp:coreProperties>
</file>