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23-Nov-12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23-Nov-12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23-Nov-12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23-Nov-12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23-Nov-12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23-Nov-12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23-Nov-12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23-Nov-12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23-Nov-12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23-Nov-12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23-Nov-12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DF6225D8-C1C6-43E2-B42E-97B930EE9EB3}" type="datetimeFigureOut">
              <a:rPr lang="en-US" smtClean="0"/>
              <a:t>23-Nov-12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Mehrdad </a:t>
            </a:r>
            <a:r>
              <a:rPr lang="en-US" dirty="0" err="1" smtClean="0"/>
              <a:t>Dehdashti</a:t>
            </a:r>
            <a:r>
              <a:rPr lang="en-US" dirty="0" smtClean="0"/>
              <a:t>,</a:t>
            </a:r>
          </a:p>
          <a:p>
            <a:r>
              <a:rPr lang="en-US" dirty="0" smtClean="0"/>
              <a:t>Guy </a:t>
            </a:r>
            <a:r>
              <a:rPr lang="en-US" dirty="0" err="1" smtClean="0"/>
              <a:t>Lifshitz</a:t>
            </a:r>
            <a:r>
              <a:rPr lang="en-US" dirty="0" smtClean="0"/>
              <a:t>,</a:t>
            </a:r>
          </a:p>
          <a:p>
            <a:r>
              <a:rPr lang="en-US" dirty="0" smtClean="0"/>
              <a:t>Shams </a:t>
            </a:r>
            <a:r>
              <a:rPr lang="en-US" dirty="0" err="1" smtClean="0"/>
              <a:t>Methnani</a:t>
            </a:r>
            <a:r>
              <a:rPr lang="en-US" dirty="0" smtClean="0"/>
              <a:t>,</a:t>
            </a:r>
          </a:p>
          <a:p>
            <a:r>
              <a:rPr lang="en-US" dirty="0" smtClean="0"/>
              <a:t>Lauren Campbell, </a:t>
            </a:r>
          </a:p>
          <a:p>
            <a:r>
              <a:rPr lang="en-US" dirty="0" smtClean="0"/>
              <a:t>Andrey Paunov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Indoor Locationing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55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Accuracy of positioning techniques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Ranging methods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Security and privacy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Device availability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WSN</a:t>
            </a:r>
            <a:r>
              <a:rPr lang="en-US" dirty="0" smtClean="0"/>
              <a:t> deployment restriction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Network scale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Implementation cost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the interest?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06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81" y="1463675"/>
            <a:ext cx="5311613" cy="472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location tracking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72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31520" y="381000"/>
            <a:ext cx="768096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Positioning aspect: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Proximity – Course grained (Rough estimation) of the target position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Angulation &amp; Lateration – both use fine grained (precise estimations)</a:t>
            </a:r>
          </a:p>
          <a:p>
            <a:r>
              <a:rPr lang="en-US" b="1" dirty="0" smtClean="0"/>
              <a:t>Variable aspect: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Received angle – between target and reference locations (angulation estimation)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Propagation time – signal transmission form transmitter to receiver (constant – used to find the distance between the target and the sensors)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Signal strength – measured at the receiver (signal strength inversely proportional to distance)</a:t>
            </a:r>
          </a:p>
          <a:p>
            <a:r>
              <a:rPr lang="en-US" b="1" dirty="0" smtClean="0"/>
              <a:t>Ranging aspect: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Angle of arrival (</a:t>
            </a:r>
            <a:r>
              <a:rPr lang="en-US" dirty="0" err="1" smtClean="0"/>
              <a:t>AOA</a:t>
            </a:r>
            <a:r>
              <a:rPr lang="en-US" dirty="0" smtClean="0"/>
              <a:t>), time of arrival (TOA), time difference of arrival (</a:t>
            </a:r>
            <a:r>
              <a:rPr lang="en-US" dirty="0" err="1" smtClean="0"/>
              <a:t>TDOA</a:t>
            </a:r>
            <a:r>
              <a:rPr lang="en-US" dirty="0" smtClean="0"/>
              <a:t>), improvement over TOA, and received signal strength (RSS)</a:t>
            </a:r>
          </a:p>
          <a:p>
            <a:r>
              <a:rPr lang="en-US" b="1" dirty="0" smtClean="0"/>
              <a:t>Device aspect: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Antenna array – measure angle of received signal, by comparing the phase difference of signal from different antennas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RF</a:t>
            </a:r>
            <a:r>
              <a:rPr lang="en-US" dirty="0" smtClean="0"/>
              <a:t> transceiver – measure the received power and provide to RSS</a:t>
            </a:r>
          </a:p>
        </p:txBody>
      </p:sp>
    </p:spTree>
    <p:extLst>
      <p:ext uri="{BB962C8B-B14F-4D97-AF65-F5344CB8AC3E}">
        <p14:creationId xmlns:p14="http://schemas.microsoft.com/office/powerpoint/2010/main" val="145091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Hop – count Spreading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Triangulation Estimation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Trilateration Estimation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64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49720667"/>
              </p:ext>
            </p:extLst>
          </p:nvPr>
        </p:nvGraphicFramePr>
        <p:xfrm>
          <a:off x="731838" y="1463675"/>
          <a:ext cx="7680324" cy="4587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60108"/>
                <a:gridCol w="2560108"/>
                <a:gridCol w="2560108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Outdoor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Indoor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Path loss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Affected by multi-path</a:t>
                      </a:r>
                      <a:r>
                        <a:rPr lang="en-US" baseline="0" dirty="0" smtClean="0"/>
                        <a:t> and shadowing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Easy to achieve</a:t>
                      </a:r>
                      <a:r>
                        <a:rPr lang="en-US" baseline="0" dirty="0" smtClean="0"/>
                        <a:t> but not necessary (wide space)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Difficult to achieve but important</a:t>
                      </a:r>
                      <a:r>
                        <a:rPr lang="en-US" baseline="0" dirty="0" smtClean="0"/>
                        <a:t> (small space)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Wide and not limited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Small and mostly rectangular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Random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Can be planned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Transmission 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Maximum</a:t>
                      </a:r>
                      <a:r>
                        <a:rPr lang="en-US" baseline="0" dirty="0" smtClean="0"/>
                        <a:t> to maintain </a:t>
                      </a:r>
                      <a:r>
                        <a:rPr lang="en-US" sz="1800" kern="1200" dirty="0" smtClean="0">
                          <a:effectLst/>
                        </a:rPr>
                        <a:t>Location/Quantity Indicator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LQI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Adjusted to avoid interference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Height of reference 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Ceiling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!= Outdoor Locationing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6930" y="6216134"/>
            <a:ext cx="707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1: Comparison of Indoor and Outdoor  Location Tracking (</a:t>
            </a:r>
            <a:r>
              <a:rPr lang="en-US" dirty="0" err="1" smtClean="0"/>
              <a:t>Pu</a:t>
            </a:r>
            <a:r>
              <a:rPr lang="en-US" dirty="0" smtClean="0"/>
              <a:t>, 2009)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24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 power consumption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Inexpensive devices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Software configurable and flexible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Wide radio coverage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Good processing 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Sufficient I/O for sensing and actuating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WSN</a:t>
            </a:r>
            <a:r>
              <a:rPr lang="en-US" dirty="0" smtClean="0"/>
              <a:t> abundant  set of resources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using </a:t>
            </a:r>
            <a:r>
              <a:rPr lang="en-US" dirty="0" err="1" smtClean="0"/>
              <a:t>WSN</a:t>
            </a:r>
            <a:r>
              <a:rPr lang="en-US" dirty="0" smtClean="0"/>
              <a:t> for indoor locationing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568</TotalTime>
  <Words>321</Words>
  <Application>Microsoft Office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Mylar</vt:lpstr>
      <vt:lpstr>Indoor Locationing</vt:lpstr>
      <vt:lpstr>Why the interest?</vt:lpstr>
      <vt:lpstr>Classification of location tracking systems</vt:lpstr>
      <vt:lpstr>PowerPoint Presentation</vt:lpstr>
      <vt:lpstr>Algorithms</vt:lpstr>
      <vt:lpstr>Indoor != Outdoor Locationing </vt:lpstr>
      <vt:lpstr>Advantages of using WSN for indoor locationing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positioning</dc:title>
  <dc:creator>Andrey</dc:creator>
  <cp:lastModifiedBy>Andrey</cp:lastModifiedBy>
  <cp:revision>16</cp:revision>
  <dcterms:created xsi:type="dcterms:W3CDTF">2012-11-23T15:09:14Z</dcterms:created>
  <dcterms:modified xsi:type="dcterms:W3CDTF">2012-11-24T00:37:19Z</dcterms:modified>
</cp:coreProperties>
</file>