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0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9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6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3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0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3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4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5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5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716038" y="3444239"/>
            <a:ext cx="6002449" cy="1009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二维码互联中转平台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16038" y="577812"/>
            <a:ext cx="2734148" cy="8344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二维码支付平台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84339" y="577812"/>
            <a:ext cx="2734148" cy="8344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定时服务调度中心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63645" y="2088355"/>
            <a:ext cx="1907235" cy="6797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716037" y="5052588"/>
            <a:ext cx="6002449" cy="1009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市民卡支付平台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601845" y="1412240"/>
            <a:ext cx="0" cy="2031999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2"/>
          </p:cNvCxnSpPr>
          <p:nvPr/>
        </p:nvCxnSpPr>
        <p:spPr>
          <a:xfrm>
            <a:off x="7351413" y="1412240"/>
            <a:ext cx="0" cy="2031999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6399253" y="2768124"/>
            <a:ext cx="0" cy="67611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185410" y="1412240"/>
            <a:ext cx="7620" cy="67611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601845" y="4453802"/>
            <a:ext cx="0" cy="598786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029773" y="4453802"/>
            <a:ext cx="0" cy="598786"/>
          </a:xfrm>
          <a:prstGeom prst="straightConnector1">
            <a:avLst/>
          </a:prstGeom>
          <a:ln w="38100">
            <a:prstDash val="dash"/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4019613" y="1412240"/>
            <a:ext cx="3998" cy="2032000"/>
          </a:xfrm>
          <a:prstGeom prst="straightConnector1">
            <a:avLst/>
          </a:prstGeom>
          <a:ln w="38100">
            <a:prstDash val="dash"/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7343793" y="4453802"/>
            <a:ext cx="7620" cy="598786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395720" y="4453801"/>
            <a:ext cx="7065" cy="598787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1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蔡锵</dc:creator>
  <cp:lastModifiedBy>蔡锵</cp:lastModifiedBy>
  <cp:revision>5</cp:revision>
  <dcterms:created xsi:type="dcterms:W3CDTF">2017-12-26T06:09:57Z</dcterms:created>
  <dcterms:modified xsi:type="dcterms:W3CDTF">2017-12-26T07:07:00Z</dcterms:modified>
</cp:coreProperties>
</file>