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0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3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0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3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3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4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496E-7850-4EF8-AFC4-89E91F2902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0C60-1119-4BEA-883A-9AF15F29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8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450226"/>
            <a:ext cx="12192000" cy="407773"/>
          </a:xfrm>
          <a:prstGeom prst="rect">
            <a:avLst/>
          </a:prstGeom>
          <a:gradFill flip="none" rotWithShape="0">
            <a:gsLst>
              <a:gs pos="20000">
                <a:schemeClr val="bg2">
                  <a:lumMod val="25000"/>
                </a:schemeClr>
              </a:gs>
              <a:gs pos="87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0" y="6388441"/>
            <a:ext cx="12192000" cy="1"/>
          </a:xfrm>
          <a:prstGeom prst="line">
            <a:avLst/>
          </a:prstGeom>
          <a:ln w="317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>
            <a:off x="1709057" y="1231259"/>
            <a:ext cx="2100943" cy="81642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65063"/>
            <a:ext cx="1289144" cy="118336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30" y="1628588"/>
            <a:ext cx="1443741" cy="1431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15" b="100000" l="2806" r="90306">
                        <a14:foregroundMark x1="29847" y1="47059" x2="29847" y2="47059"/>
                        <a14:foregroundMark x1="38520" y1="33484" x2="56122" y2="43213"/>
                        <a14:foregroundMark x1="48214" y1="78959" x2="48214" y2="78959"/>
                        <a14:foregroundMark x1="48214" y1="78959" x2="55612" y2="86652"/>
                        <a14:foregroundMark x1="64031" y1="87783" x2="64031" y2="87783"/>
                        <a14:foregroundMark x1="16327" y1="83937" x2="16327" y2="83937"/>
                        <a14:foregroundMark x1="27296" y1="79638" x2="27296" y2="79638"/>
                        <a14:foregroundMark x1="7653" y1="70814" x2="7653" y2="70814"/>
                        <a14:foregroundMark x1="35204" y1="66968" x2="35204" y2="66968"/>
                        <a14:foregroundMark x1="35969" y1="56109" x2="35969" y2="56109"/>
                        <a14:foregroundMark x1="50765" y1="60633" x2="50765" y2="60633"/>
                        <a14:foregroundMark x1="72194" y1="52941" x2="72194" y2="52941"/>
                        <a14:foregroundMark x1="57908" y1="63348" x2="57908" y2="63348"/>
                        <a14:foregroundMark x1="72704" y1="87330" x2="72704" y2="87330"/>
                        <a14:foregroundMark x1="43878" y1="86199" x2="43878" y2="86199"/>
                        <a14:foregroundMark x1="48214" y1="88235" x2="48214" y2="88235"/>
                        <a14:backgroundMark x1="58673" y1="68326" x2="58673" y2="68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9629" y="4642116"/>
            <a:ext cx="1251841" cy="14115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715" y="3642769"/>
            <a:ext cx="1345459" cy="1389096"/>
          </a:xfrm>
          <a:prstGeom prst="rect">
            <a:avLst/>
          </a:prstGeom>
        </p:spPr>
      </p:pic>
      <p:cxnSp>
        <p:nvCxnSpPr>
          <p:cNvPr id="19" name="曲线连接符 18"/>
          <p:cNvCxnSpPr>
            <a:stCxn id="20" idx="3"/>
            <a:endCxn id="22" idx="1"/>
          </p:cNvCxnSpPr>
          <p:nvPr/>
        </p:nvCxnSpPr>
        <p:spPr>
          <a:xfrm>
            <a:off x="5099144" y="1956747"/>
            <a:ext cx="2622886" cy="387696"/>
          </a:xfrm>
          <a:prstGeom prst="curvedConnector3">
            <a:avLst>
              <a:gd name="adj1" fmla="val 470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22" idx="3"/>
            <a:endCxn id="25" idx="0"/>
          </p:cNvCxnSpPr>
          <p:nvPr/>
        </p:nvCxnSpPr>
        <p:spPr>
          <a:xfrm>
            <a:off x="9165771" y="2344443"/>
            <a:ext cx="1068674" cy="129832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25" idx="1"/>
            <a:endCxn id="23" idx="3"/>
          </p:cNvCxnSpPr>
          <p:nvPr/>
        </p:nvCxnSpPr>
        <p:spPr>
          <a:xfrm rot="10800000" flipV="1">
            <a:off x="6081471" y="4337317"/>
            <a:ext cx="3480245" cy="101055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493692" y="3060299"/>
            <a:ext cx="1022394" cy="387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HTML</a:t>
            </a:r>
            <a:endParaRPr kumimoji="1" lang="zh-CN" altLang="en-US" sz="1600"/>
          </a:p>
        </p:txBody>
      </p:sp>
      <p:sp>
        <p:nvSpPr>
          <p:cNvPr id="23" name="圆角矩形 22"/>
          <p:cNvSpPr/>
          <p:nvPr/>
        </p:nvSpPr>
        <p:spPr>
          <a:xfrm>
            <a:off x="3807235" y="3060297"/>
            <a:ext cx="1022394" cy="3872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CSS</a:t>
            </a:r>
            <a:endParaRPr kumimoji="1" lang="zh-CN" altLang="en-US" sz="1600"/>
          </a:p>
        </p:txBody>
      </p:sp>
      <p:sp>
        <p:nvSpPr>
          <p:cNvPr id="24" name="圆角矩形 23"/>
          <p:cNvSpPr/>
          <p:nvPr/>
        </p:nvSpPr>
        <p:spPr>
          <a:xfrm>
            <a:off x="5120778" y="3060298"/>
            <a:ext cx="1152592" cy="387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JavaScript</a:t>
            </a:r>
            <a:endParaRPr kumimoji="1" lang="zh-CN" altLang="en-US" sz="1600"/>
          </a:p>
        </p:txBody>
      </p:sp>
      <p:cxnSp>
        <p:nvCxnSpPr>
          <p:cNvPr id="25" name="曲线连接符 24"/>
          <p:cNvCxnSpPr>
            <a:stCxn id="20" idx="2"/>
          </p:cNvCxnSpPr>
          <p:nvPr/>
        </p:nvCxnSpPr>
        <p:spPr>
          <a:xfrm rot="5400000">
            <a:off x="3473797" y="2079524"/>
            <a:ext cx="511868" cy="144968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0" idx="2"/>
          </p:cNvCxnSpPr>
          <p:nvPr/>
        </p:nvCxnSpPr>
        <p:spPr>
          <a:xfrm rot="5400000">
            <a:off x="4130569" y="2736294"/>
            <a:ext cx="511866" cy="13614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0" idx="2"/>
          </p:cNvCxnSpPr>
          <p:nvPr/>
        </p:nvCxnSpPr>
        <p:spPr>
          <a:xfrm rot="16200000" flipH="1">
            <a:off x="4819890" y="2183113"/>
            <a:ext cx="511867" cy="124250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 rot="20172911">
            <a:off x="770875" y="922872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HanziPen SC" charset="-122"/>
                <a:ea typeface="HanziPen SC" charset="-122"/>
                <a:cs typeface="HanziPen SC" charset="-122"/>
              </a:rPr>
              <a:t>前端之路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77977" y="2181454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HanziPen SC" charset="-122"/>
                <a:ea typeface="HanziPen SC" charset="-122"/>
                <a:cs typeface="HanziPen SC" charset="-122"/>
              </a:rPr>
              <a:t>情窦初开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43900" y="2853764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HanziPen SC" charset="-122"/>
                <a:ea typeface="HanziPen SC" charset="-122"/>
                <a:cs typeface="HanziPen SC" charset="-122"/>
              </a:rPr>
              <a:t>心花怒放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29745" y="5031865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HanziPen SC" charset="-122"/>
                <a:ea typeface="HanziPen SC" charset="-122"/>
                <a:cs typeface="HanziPen SC" charset="-122"/>
              </a:rPr>
              <a:t>欲仙欲死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50419" y="600120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HanziPen SC" charset="-122"/>
                <a:ea typeface="HanziPen SC" charset="-122"/>
                <a:cs typeface="HanziPen SC" charset="-122"/>
              </a:rPr>
              <a:t>灰飞烟灭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0430437" y="1317811"/>
            <a:ext cx="1152592" cy="387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jQuery</a:t>
            </a:r>
            <a:endParaRPr kumimoji="1" lang="zh-CN" altLang="en-US" sz="1600"/>
          </a:p>
        </p:txBody>
      </p:sp>
      <p:sp>
        <p:nvSpPr>
          <p:cNvPr id="39" name="圆角矩形 38"/>
          <p:cNvSpPr/>
          <p:nvPr/>
        </p:nvSpPr>
        <p:spPr>
          <a:xfrm>
            <a:off x="8579622" y="984182"/>
            <a:ext cx="1152592" cy="387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Bootstrap</a:t>
            </a:r>
            <a:endParaRPr kumimoji="1" lang="zh-CN" altLang="en-US" sz="1600"/>
          </a:p>
        </p:txBody>
      </p:sp>
      <p:cxnSp>
        <p:nvCxnSpPr>
          <p:cNvPr id="44" name="直线箭头连接符 43"/>
          <p:cNvCxnSpPr/>
          <p:nvPr/>
        </p:nvCxnSpPr>
        <p:spPr>
          <a:xfrm flipV="1">
            <a:off x="8996549" y="1496568"/>
            <a:ext cx="135149" cy="35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V="1">
            <a:off x="9217219" y="1556573"/>
            <a:ext cx="1127697" cy="471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488109" y="1849270"/>
            <a:ext cx="2541649" cy="327878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70610" y="1849270"/>
            <a:ext cx="2541649" cy="327878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450226"/>
            <a:ext cx="12192000" cy="407773"/>
          </a:xfrm>
          <a:prstGeom prst="rect">
            <a:avLst/>
          </a:prstGeom>
          <a:gradFill flip="none" rotWithShape="0">
            <a:gsLst>
              <a:gs pos="20000">
                <a:schemeClr val="bg2">
                  <a:lumMod val="25000"/>
                </a:schemeClr>
              </a:gs>
              <a:gs pos="87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0" y="6388441"/>
            <a:ext cx="12192000" cy="1"/>
          </a:xfrm>
          <a:prstGeom prst="line">
            <a:avLst/>
          </a:prstGeom>
          <a:ln w="317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84287" y="1438343"/>
            <a:ext cx="7623425" cy="40891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9226459" y="1438343"/>
            <a:ext cx="344382" cy="812301"/>
            <a:chOff x="7469579" y="4144488"/>
            <a:chExt cx="344382" cy="812301"/>
          </a:xfrm>
        </p:grpSpPr>
        <p:sp>
          <p:nvSpPr>
            <p:cNvPr id="13" name="矩形 12"/>
            <p:cNvSpPr/>
            <p:nvPr/>
          </p:nvSpPr>
          <p:spPr>
            <a:xfrm>
              <a:off x="7469579" y="4144488"/>
              <a:ext cx="332509" cy="570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700000">
              <a:off x="7481452" y="4624280"/>
              <a:ext cx="332509" cy="332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虚尾箭头 1"/>
          <p:cNvSpPr/>
          <p:nvPr/>
        </p:nvSpPr>
        <p:spPr>
          <a:xfrm>
            <a:off x="5583017" y="3128855"/>
            <a:ext cx="745523" cy="414765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8616" y="2084389"/>
            <a:ext cx="5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PingFang SC Semibold" charset="-122"/>
                <a:ea typeface="PingFang SC Semibold" charset="-122"/>
                <a:cs typeface="PingFang SC Semibold" charset="-122"/>
              </a:defRPr>
            </a:lvl1pPr>
          </a:lstStyle>
          <a:p>
            <a:pPr algn="dist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138615" y="3068563"/>
            <a:ext cx="5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2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Semibold" charset="-122"/>
              </a:defRPr>
            </a:lvl1pPr>
          </a:lstStyle>
          <a:p>
            <a:r>
              <a:rPr lang="en-US" altLang="zh-CN" dirty="0"/>
              <a:t>CSS</a:t>
            </a:r>
            <a:r>
              <a:rPr lang="zh-CN" altLang="en-US" dirty="0"/>
              <a:t>                         外观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38616" y="4035769"/>
            <a:ext cx="5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2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Semibold" charset="-122"/>
              </a:defRPr>
            </a:lvl1pPr>
          </a:lstStyle>
          <a:p>
            <a:r>
              <a:rPr lang="en-US" altLang="zh-CN" dirty="0"/>
              <a:t>JavaScript</a:t>
            </a:r>
            <a:r>
              <a:rPr lang="zh-CN" altLang="en-US" dirty="0"/>
              <a:t>          </a:t>
            </a:r>
            <a:r>
              <a:rPr lang="zh-CN" altLang="en-US" dirty="0"/>
              <a:t>动作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7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450226"/>
            <a:ext cx="12192000" cy="407773"/>
          </a:xfrm>
          <a:prstGeom prst="rect">
            <a:avLst/>
          </a:prstGeom>
          <a:gradFill flip="none" rotWithShape="0">
            <a:gsLst>
              <a:gs pos="20000">
                <a:schemeClr val="bg2">
                  <a:lumMod val="25000"/>
                </a:schemeClr>
              </a:gs>
              <a:gs pos="87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0" y="6388441"/>
            <a:ext cx="12192000" cy="1"/>
          </a:xfrm>
          <a:prstGeom prst="line">
            <a:avLst/>
          </a:prstGeom>
          <a:ln w="317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562508" y="2603097"/>
            <a:ext cx="1553546" cy="5725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Hannotate SC" charset="-122"/>
              </a:rPr>
              <a:t>HTML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Hannotate SC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971837" y="2603096"/>
            <a:ext cx="1553546" cy="5725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Hannotate SC" charset="-122"/>
              </a:rPr>
              <a:t>CSS</a:t>
            </a:r>
            <a:endParaRPr kumimoji="1"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Hannotate SC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381166" y="2603097"/>
            <a:ext cx="1751384" cy="5725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Hannotate SC" charset="-122"/>
              </a:rPr>
              <a:t>JavaScript</a:t>
            </a:r>
            <a:endParaRPr kumimoji="1"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Hannotate SC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562508" y="4085171"/>
            <a:ext cx="1553546" cy="5725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Hannotate SC" charset="-122"/>
              </a:rPr>
              <a:t>标签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3790879" y="4085171"/>
            <a:ext cx="1553546" cy="5725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Hannotate SC" charset="-122"/>
              </a:rPr>
              <a:t>选择器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6019250" y="4085171"/>
            <a:ext cx="1553546" cy="5725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Hannotate SC" charset="-122"/>
              </a:rPr>
              <a:t>属性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8247621" y="4085171"/>
            <a:ext cx="1553546" cy="5725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Hannotate SC" charset="-122"/>
              </a:rPr>
              <a:t>基础语法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10475992" y="4085171"/>
            <a:ext cx="1553546" cy="5725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Hannotate SC" charset="-122"/>
              </a:rPr>
              <a:t>BOM&amp;DOM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annotate SC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971837" y="1165167"/>
            <a:ext cx="1553546" cy="5725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Hannotate SC" charset="-122"/>
              </a:rPr>
              <a:t>前端基础</a:t>
            </a:r>
          </a:p>
        </p:txBody>
      </p:sp>
      <p:cxnSp>
        <p:nvCxnSpPr>
          <p:cNvPr id="60" name="直线箭头连接符 59"/>
          <p:cNvCxnSpPr/>
          <p:nvPr/>
        </p:nvCxnSpPr>
        <p:spPr>
          <a:xfrm flipH="1">
            <a:off x="3122516" y="1799539"/>
            <a:ext cx="1943754" cy="7410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5748610" y="1799539"/>
            <a:ext cx="0" cy="7410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6430951" y="1799539"/>
            <a:ext cx="1816670" cy="7417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/>
          <p:nvPr/>
        </p:nvCxnSpPr>
        <p:spPr>
          <a:xfrm>
            <a:off x="2339281" y="3272448"/>
            <a:ext cx="0" cy="7509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 flipH="1">
            <a:off x="4567653" y="3237469"/>
            <a:ext cx="637320" cy="7166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>
            <a:off x="6096000" y="3272448"/>
            <a:ext cx="700022" cy="7067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 flipH="1">
            <a:off x="8847438" y="3237469"/>
            <a:ext cx="271848" cy="7859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>
            <a:off x="9650627" y="3272448"/>
            <a:ext cx="1025611" cy="681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虚尾箭头 87"/>
          <p:cNvSpPr/>
          <p:nvPr/>
        </p:nvSpPr>
        <p:spPr>
          <a:xfrm>
            <a:off x="1008852" y="4256818"/>
            <a:ext cx="432487" cy="3296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虚尾箭头 90"/>
          <p:cNvSpPr/>
          <p:nvPr/>
        </p:nvSpPr>
        <p:spPr>
          <a:xfrm>
            <a:off x="3237223" y="4256818"/>
            <a:ext cx="432487" cy="3296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虚尾箭头 91"/>
          <p:cNvSpPr/>
          <p:nvPr/>
        </p:nvSpPr>
        <p:spPr>
          <a:xfrm>
            <a:off x="5465594" y="4256818"/>
            <a:ext cx="432487" cy="3296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虚尾箭头 92"/>
          <p:cNvSpPr/>
          <p:nvPr/>
        </p:nvSpPr>
        <p:spPr>
          <a:xfrm>
            <a:off x="7693965" y="4256818"/>
            <a:ext cx="432487" cy="3296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虚尾箭头 93"/>
          <p:cNvSpPr/>
          <p:nvPr/>
        </p:nvSpPr>
        <p:spPr>
          <a:xfrm>
            <a:off x="9916306" y="4256818"/>
            <a:ext cx="432487" cy="3296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7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Hannotate SC</vt:lpstr>
      <vt:lpstr>HanziPen SC</vt:lpstr>
      <vt:lpstr>PingFang SC Semibold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Q1mi</dc:creator>
  <cp:lastModifiedBy>Q1mi</cp:lastModifiedBy>
  <cp:revision>1</cp:revision>
  <dcterms:created xsi:type="dcterms:W3CDTF">2018-03-04T14:15:58Z</dcterms:created>
  <dcterms:modified xsi:type="dcterms:W3CDTF">2018-03-04T14:16:19Z</dcterms:modified>
</cp:coreProperties>
</file>